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sldIdLst>
    <p:sldId id="256" r:id="rId4"/>
    <p:sldId id="257" r:id="rId5"/>
    <p:sldId id="259" r:id="rId6"/>
    <p:sldId id="258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07BEE8-A614-5E40-8B68-4D7F066437AF}" v="37" dt="2024-03-05T13:15:50.0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769"/>
  </p:normalViewPr>
  <p:slideViewPr>
    <p:cSldViewPr snapToGrid="0" snapToObjects="1">
      <p:cViewPr varScale="1">
        <p:scale>
          <a:sx n="106" d="100"/>
          <a:sy n="106" d="100"/>
        </p:scale>
        <p:origin x="-208" y="-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ne Krogh" userId="4378320d-8fa6-4b7c-bd40-f1c0f74d80e5" providerId="ADAL" clId="{4907BEE8-A614-5E40-8B68-4D7F066437AF}"/>
    <pc:docChg chg="custSel modSld">
      <pc:chgData name="Sanne Krogh" userId="4378320d-8fa6-4b7c-bd40-f1c0f74d80e5" providerId="ADAL" clId="{4907BEE8-A614-5E40-8B68-4D7F066437AF}" dt="2024-03-05T13:15:50.084" v="48" actId="14100"/>
      <pc:docMkLst>
        <pc:docMk/>
      </pc:docMkLst>
      <pc:sldChg chg="addSp modSp mod">
        <pc:chgData name="Sanne Krogh" userId="4378320d-8fa6-4b7c-bd40-f1c0f74d80e5" providerId="ADAL" clId="{4907BEE8-A614-5E40-8B68-4D7F066437AF}" dt="2024-03-05T12:55:45.500" v="2" actId="14100"/>
        <pc:sldMkLst>
          <pc:docMk/>
          <pc:sldMk cId="2169021318" sldId="257"/>
        </pc:sldMkLst>
        <pc:picChg chg="add mod">
          <ac:chgData name="Sanne Krogh" userId="4378320d-8fa6-4b7c-bd40-f1c0f74d80e5" providerId="ADAL" clId="{4907BEE8-A614-5E40-8B68-4D7F066437AF}" dt="2024-03-05T12:55:38.003" v="1" actId="14100"/>
          <ac:picMkLst>
            <pc:docMk/>
            <pc:sldMk cId="2169021318" sldId="257"/>
            <ac:picMk id="4" creationId="{855C722F-540D-AB73-B473-213A4471236B}"/>
          </ac:picMkLst>
        </pc:picChg>
        <pc:picChg chg="mod">
          <ac:chgData name="Sanne Krogh" userId="4378320d-8fa6-4b7c-bd40-f1c0f74d80e5" providerId="ADAL" clId="{4907BEE8-A614-5E40-8B68-4D7F066437AF}" dt="2024-03-05T12:55:45.500" v="2" actId="14100"/>
          <ac:picMkLst>
            <pc:docMk/>
            <pc:sldMk cId="2169021318" sldId="257"/>
            <ac:picMk id="8" creationId="{04325FAC-D978-5447-A0C1-8D9B00362B8B}"/>
          </ac:picMkLst>
        </pc:picChg>
      </pc:sldChg>
      <pc:sldChg chg="addSp modSp mod">
        <pc:chgData name="Sanne Krogh" userId="4378320d-8fa6-4b7c-bd40-f1c0f74d80e5" providerId="ADAL" clId="{4907BEE8-A614-5E40-8B68-4D7F066437AF}" dt="2024-03-05T13:06:49.591" v="25" actId="1076"/>
        <pc:sldMkLst>
          <pc:docMk/>
          <pc:sldMk cId="4004736316" sldId="258"/>
        </pc:sldMkLst>
        <pc:picChg chg="add mod">
          <ac:chgData name="Sanne Krogh" userId="4378320d-8fa6-4b7c-bd40-f1c0f74d80e5" providerId="ADAL" clId="{4907BEE8-A614-5E40-8B68-4D7F066437AF}" dt="2024-03-05T13:06:49.591" v="25" actId="1076"/>
          <ac:picMkLst>
            <pc:docMk/>
            <pc:sldMk cId="4004736316" sldId="258"/>
            <ac:picMk id="4" creationId="{78ABA66E-BA5C-D788-BDA1-71D1DB3BC624}"/>
          </ac:picMkLst>
        </pc:picChg>
      </pc:sldChg>
      <pc:sldChg chg="addSp delSp modSp mod">
        <pc:chgData name="Sanne Krogh" userId="4378320d-8fa6-4b7c-bd40-f1c0f74d80e5" providerId="ADAL" clId="{4907BEE8-A614-5E40-8B68-4D7F066437AF}" dt="2024-03-05T13:06:41.677" v="22" actId="14100"/>
        <pc:sldMkLst>
          <pc:docMk/>
          <pc:sldMk cId="3341938722" sldId="259"/>
        </pc:sldMkLst>
        <pc:picChg chg="add del mod">
          <ac:chgData name="Sanne Krogh" userId="4378320d-8fa6-4b7c-bd40-f1c0f74d80e5" providerId="ADAL" clId="{4907BEE8-A614-5E40-8B68-4D7F066437AF}" dt="2024-03-05T12:57:07.974" v="18" actId="478"/>
          <ac:picMkLst>
            <pc:docMk/>
            <pc:sldMk cId="3341938722" sldId="259"/>
            <ac:picMk id="4" creationId="{6B954BA1-E2ED-DCCE-027D-811ABF6F9F7E}"/>
          </ac:picMkLst>
        </pc:picChg>
        <pc:picChg chg="mod">
          <ac:chgData name="Sanne Krogh" userId="4378320d-8fa6-4b7c-bd40-f1c0f74d80e5" providerId="ADAL" clId="{4907BEE8-A614-5E40-8B68-4D7F066437AF}" dt="2024-03-05T13:06:41.677" v="22" actId="14100"/>
          <ac:picMkLst>
            <pc:docMk/>
            <pc:sldMk cId="3341938722" sldId="259"/>
            <ac:picMk id="5" creationId="{29A74678-FB4F-A849-B98E-9DF1075A9FBD}"/>
          </ac:picMkLst>
        </pc:picChg>
        <pc:picChg chg="add mod">
          <ac:chgData name="Sanne Krogh" userId="4378320d-8fa6-4b7c-bd40-f1c0f74d80e5" providerId="ADAL" clId="{4907BEE8-A614-5E40-8B68-4D7F066437AF}" dt="2024-03-05T13:06:41.677" v="22" actId="14100"/>
          <ac:picMkLst>
            <pc:docMk/>
            <pc:sldMk cId="3341938722" sldId="259"/>
            <ac:picMk id="1026" creationId="{96DF0C05-59A7-AF59-17F0-0680C8A2E255}"/>
          </ac:picMkLst>
        </pc:picChg>
      </pc:sldChg>
      <pc:sldChg chg="addSp modSp mod">
        <pc:chgData name="Sanne Krogh" userId="4378320d-8fa6-4b7c-bd40-f1c0f74d80e5" providerId="ADAL" clId="{4907BEE8-A614-5E40-8B68-4D7F066437AF}" dt="2024-03-05T13:07:06.820" v="27"/>
        <pc:sldMkLst>
          <pc:docMk/>
          <pc:sldMk cId="2023528888" sldId="260"/>
        </pc:sldMkLst>
        <pc:spChg chg="mod">
          <ac:chgData name="Sanne Krogh" userId="4378320d-8fa6-4b7c-bd40-f1c0f74d80e5" providerId="ADAL" clId="{4907BEE8-A614-5E40-8B68-4D7F066437AF}" dt="2024-03-05T12:56:57.775" v="17" actId="20577"/>
          <ac:spMkLst>
            <pc:docMk/>
            <pc:sldMk cId="2023528888" sldId="260"/>
            <ac:spMk id="4" creationId="{2BA9BD89-9239-214B-ADC9-41256561CFC0}"/>
          </ac:spMkLst>
        </pc:spChg>
        <pc:picChg chg="add mod">
          <ac:chgData name="Sanne Krogh" userId="4378320d-8fa6-4b7c-bd40-f1c0f74d80e5" providerId="ADAL" clId="{4907BEE8-A614-5E40-8B68-4D7F066437AF}" dt="2024-03-05T13:07:06.820" v="27"/>
          <ac:picMkLst>
            <pc:docMk/>
            <pc:sldMk cId="2023528888" sldId="260"/>
            <ac:picMk id="3" creationId="{85F7B9D7-E5E3-338A-6485-8CEA30EAAFB5}"/>
          </ac:picMkLst>
        </pc:picChg>
        <pc:picChg chg="mod">
          <ac:chgData name="Sanne Krogh" userId="4378320d-8fa6-4b7c-bd40-f1c0f74d80e5" providerId="ADAL" clId="{4907BEE8-A614-5E40-8B68-4D7F066437AF}" dt="2024-03-05T13:07:04.274" v="26" actId="1076"/>
          <ac:picMkLst>
            <pc:docMk/>
            <pc:sldMk cId="2023528888" sldId="260"/>
            <ac:picMk id="6" creationId="{73A77F8B-1974-7440-BFB6-FE8A0962FD8D}"/>
          </ac:picMkLst>
        </pc:picChg>
      </pc:sldChg>
      <pc:sldChg chg="addSp modSp">
        <pc:chgData name="Sanne Krogh" userId="4378320d-8fa6-4b7c-bd40-f1c0f74d80e5" providerId="ADAL" clId="{4907BEE8-A614-5E40-8B68-4D7F066437AF}" dt="2024-03-05T13:09:17.974" v="33" actId="14100"/>
        <pc:sldMkLst>
          <pc:docMk/>
          <pc:sldMk cId="1829586531" sldId="261"/>
        </pc:sldMkLst>
        <pc:picChg chg="mod">
          <ac:chgData name="Sanne Krogh" userId="4378320d-8fa6-4b7c-bd40-f1c0f74d80e5" providerId="ADAL" clId="{4907BEE8-A614-5E40-8B68-4D7F066437AF}" dt="2024-03-05T13:09:17.974" v="33" actId="14100"/>
          <ac:picMkLst>
            <pc:docMk/>
            <pc:sldMk cId="1829586531" sldId="261"/>
            <ac:picMk id="5" creationId="{52AC2D65-4D4F-9940-A599-D1D04E351325}"/>
          </ac:picMkLst>
        </pc:picChg>
        <pc:picChg chg="add mod">
          <ac:chgData name="Sanne Krogh" userId="4378320d-8fa6-4b7c-bd40-f1c0f74d80e5" providerId="ADAL" clId="{4907BEE8-A614-5E40-8B68-4D7F066437AF}" dt="2024-03-05T13:09:17.974" v="33" actId="14100"/>
          <ac:picMkLst>
            <pc:docMk/>
            <pc:sldMk cId="1829586531" sldId="261"/>
            <ac:picMk id="2050" creationId="{AA7875A6-2ACF-F1B7-6776-572855268F19}"/>
          </ac:picMkLst>
        </pc:picChg>
      </pc:sldChg>
      <pc:sldChg chg="addSp modSp">
        <pc:chgData name="Sanne Krogh" userId="4378320d-8fa6-4b7c-bd40-f1c0f74d80e5" providerId="ADAL" clId="{4907BEE8-A614-5E40-8B68-4D7F066437AF}" dt="2024-03-05T13:13:29.754" v="40" actId="14100"/>
        <pc:sldMkLst>
          <pc:docMk/>
          <pc:sldMk cId="1356242793" sldId="262"/>
        </pc:sldMkLst>
        <pc:picChg chg="add mod">
          <ac:chgData name="Sanne Krogh" userId="4378320d-8fa6-4b7c-bd40-f1c0f74d80e5" providerId="ADAL" clId="{4907BEE8-A614-5E40-8B68-4D7F066437AF}" dt="2024-03-05T13:13:29.754" v="40" actId="14100"/>
          <ac:picMkLst>
            <pc:docMk/>
            <pc:sldMk cId="1356242793" sldId="262"/>
            <ac:picMk id="4" creationId="{216A2E2E-5D19-A70A-5855-6F8A6FC8EDE6}"/>
          </ac:picMkLst>
        </pc:picChg>
      </pc:sldChg>
      <pc:sldChg chg="addSp modSp mod">
        <pc:chgData name="Sanne Krogh" userId="4378320d-8fa6-4b7c-bd40-f1c0f74d80e5" providerId="ADAL" clId="{4907BEE8-A614-5E40-8B68-4D7F066437AF}" dt="2024-03-05T13:12:40.850" v="37" actId="1076"/>
        <pc:sldMkLst>
          <pc:docMk/>
          <pc:sldMk cId="118373178" sldId="263"/>
        </pc:sldMkLst>
        <pc:picChg chg="add mod">
          <ac:chgData name="Sanne Krogh" userId="4378320d-8fa6-4b7c-bd40-f1c0f74d80e5" providerId="ADAL" clId="{4907BEE8-A614-5E40-8B68-4D7F066437AF}" dt="2024-03-05T13:12:40.850" v="37" actId="1076"/>
          <ac:picMkLst>
            <pc:docMk/>
            <pc:sldMk cId="118373178" sldId="263"/>
            <ac:picMk id="6" creationId="{9F2A292C-4941-A14C-C123-5B1636216AD3}"/>
          </ac:picMkLst>
        </pc:picChg>
      </pc:sldChg>
      <pc:sldChg chg="addSp modSp">
        <pc:chgData name="Sanne Krogh" userId="4378320d-8fa6-4b7c-bd40-f1c0f74d80e5" providerId="ADAL" clId="{4907BEE8-A614-5E40-8B68-4D7F066437AF}" dt="2024-03-05T13:15:50.084" v="48" actId="14100"/>
        <pc:sldMkLst>
          <pc:docMk/>
          <pc:sldMk cId="789520401" sldId="264"/>
        </pc:sldMkLst>
        <pc:picChg chg="mod">
          <ac:chgData name="Sanne Krogh" userId="4378320d-8fa6-4b7c-bd40-f1c0f74d80e5" providerId="ADAL" clId="{4907BEE8-A614-5E40-8B68-4D7F066437AF}" dt="2024-03-05T13:15:50.084" v="48" actId="14100"/>
          <ac:picMkLst>
            <pc:docMk/>
            <pc:sldMk cId="789520401" sldId="264"/>
            <ac:picMk id="9" creationId="{0C33E75A-B99F-9F48-9A74-C9ED3CE80839}"/>
          </ac:picMkLst>
        </pc:picChg>
        <pc:picChg chg="add mod">
          <ac:chgData name="Sanne Krogh" userId="4378320d-8fa6-4b7c-bd40-f1c0f74d80e5" providerId="ADAL" clId="{4907BEE8-A614-5E40-8B68-4D7F066437AF}" dt="2024-03-05T13:15:50.084" v="48" actId="14100"/>
          <ac:picMkLst>
            <pc:docMk/>
            <pc:sldMk cId="789520401" sldId="264"/>
            <ac:picMk id="3074" creationId="{A3DFFD19-CA85-4749-4557-3567A510232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90C1E-14FB-0B43-88A8-EDF34BD33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CE93FC1-2D76-3C4C-A9FF-7E010AF64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D8DC1F2-1225-7E47-8C80-6214F4173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767D83A-26A8-3E40-BE06-7FBA56BF8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C9F70EE-B59E-134F-966D-996BDB0D6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903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4BD187-A6D7-C94F-A05C-FC26454B4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0EF3C30-049C-C144-B68C-4E7CAAC10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58BEB01-05BD-754D-8519-5ED148D44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F59A349-6664-2846-BDB4-977CA57CE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3997BD0-A587-5E48-9A21-0870CB654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474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9DDF30DC-A451-ED49-B9DF-93A9B1496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8D26605-59DD-7848-8D1E-4D04BDF81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5210BC1-32B0-3F49-82E3-8EC5876ED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371B985-1915-3C48-A650-F4C86E734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DD897C8-A349-9B46-95DE-2CFA4072E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603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B2A4F1-0377-F94D-AC42-F89A84184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F3E4269-5B80-254B-9E08-340213E80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87764D2-2234-D348-8C34-0C13B9A18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E594F33-AE3C-7A44-9B08-EB4C380E4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49AA2C3-2042-F44C-A7EE-2C1AA9A4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535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448141-9DFB-624B-9340-CBEA9B59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BB1302D-08A6-D647-8DCE-ADD305BD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4521B53-322F-164F-B266-759B9C311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33EF304-285F-0B49-889B-E4D19149C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F647F2E-ECD8-CA41-B182-FF31CCC72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17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CBFC3F-8399-7D4C-A185-FB537A81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6C9FCAA-50BB-8941-AB72-93A24762EF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A9F7A25-B2AC-0748-9A65-50B878FDD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6E01C4B-8ABE-5042-903F-26D2DFC68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4BE74AC-4784-794E-AF46-66FA5C86A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E76ADDB-5DB3-154A-83C9-081BF1B9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6123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5D3B8B-BBBB-A34B-B3DA-4BDA67F13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4016FAD-25B3-1744-B6E2-A72B2309E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BCBA532-D394-7D48-BF9B-B0ACD88AD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236507B-8CDC-044A-8B8F-0BB0B44C4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701BB4E-D903-2F48-949C-DD36A999D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BDDF214-086B-1D4A-A654-4AD163C7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8BBD647-6772-1E48-9B1F-A6E535C5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A0928514-8BDC-6E4C-81ED-D93BB5FC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075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45A1DE-C1FE-DF47-91A5-65DDDC651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ABE3B66-1245-3C49-881C-59148A870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37FF9D1-2F77-9F46-BAB3-A68D5552F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155998F-E363-4348-81D2-7004E85C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037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B326B2C-36EB-094B-A1AA-449B43ED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1108263-B77C-8148-B836-E49F3E042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44F99A39-FEC7-6742-9F30-23297A12F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003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75586-3224-7B41-8072-5792A35E3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2F434F1-7C73-2549-BDD3-081F60DC5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4FC2587-5C11-3D42-91DB-963FC5FFD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0CCAA07-B310-4C4F-BF73-CAB8BCD75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C898B43-7EA9-554E-B833-BEBB776FA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29715B3-9365-2840-A4D5-73C79401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785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77537B-2803-E94E-B5C0-7D832B20D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53271B9-92F0-054B-9996-78CD976313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80A4AB9-3C2C-7940-9A26-EAB01897C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4A331E3-255E-4D4D-9900-FF5336E0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914036C-EDE9-F74D-B874-BF3DC5B8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6EEAFB7-3442-BC42-8D10-F1668918E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933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C738C09-CCC3-7A42-87A3-A7D5D40F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9484CC8-AC52-CB46-8788-213FDBA9C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56E53EF-2E01-1C41-9C1C-50F939C83F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5EA2D-2CF6-2A4A-B50E-5BA9BCFC43C7}" type="datetimeFigureOut">
              <a:rPr lang="da-DK" smtClean="0"/>
              <a:t>18.02.2025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17F570B-103C-B04C-A5D3-316735C80A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E3142E3-1233-1A4C-9400-8D23519D1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F7557-3553-F64E-BA9A-740C6B66D6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704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DFB217-3DC5-6B4A-B6F4-6FA4FE7420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>
                <a:latin typeface="Bodoni 72 Book" pitchFamily="2" charset="0"/>
              </a:rPr>
              <a:t>Forberedelse til den mundtlige prøve i SRO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ADF04D6-3986-5540-A068-342DD1E5FD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da-DK" dirty="0">
                <a:latin typeface="Bodoni 72 Book" pitchFamily="2" charset="0"/>
              </a:rPr>
              <a:t>2g Årgang 2025</a:t>
            </a:r>
          </a:p>
        </p:txBody>
      </p:sp>
    </p:spTree>
    <p:extLst>
      <p:ext uri="{BB962C8B-B14F-4D97-AF65-F5344CB8AC3E}">
        <p14:creationId xmlns:p14="http://schemas.microsoft.com/office/powerpoint/2010/main" val="1939151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190FD07-745D-2E4B-86F0-D570E3208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da-DK" dirty="0">
                <a:solidFill>
                  <a:srgbClr val="000000"/>
                </a:solidFill>
                <a:latin typeface="Bodoni 72 Book" pitchFamily="2" charset="0"/>
              </a:rPr>
              <a:t>Indhold</a:t>
            </a:r>
          </a:p>
        </p:txBody>
      </p:sp>
      <p:sp>
        <p:nvSpPr>
          <p:cNvPr id="19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ladsholder til indhold 7">
            <a:extLst>
              <a:ext uri="{FF2B5EF4-FFF2-40B4-BE49-F238E27FC236}">
                <a16:creationId xmlns:a16="http://schemas.microsoft.com/office/drawing/2014/main" id="{04325FAC-D978-5447-A0C1-8D9B00362B8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>
            <a:alphaModFix/>
          </a:blip>
          <a:srcRect l="36420" r="1" b="1"/>
          <a:stretch/>
        </p:blipFill>
        <p:spPr>
          <a:xfrm>
            <a:off x="486888" y="907231"/>
            <a:ext cx="4351153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6B8927C-BAE4-A14D-9E62-5B8206931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00211" y="1863391"/>
            <a:ext cx="4977578" cy="46607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da-DK" sz="2000" dirty="0">
                <a:solidFill>
                  <a:srgbClr val="000000"/>
                </a:solidFill>
                <a:latin typeface="Bodoni 72 Book" pitchFamily="2" charset="0"/>
              </a:rPr>
              <a:t>I denne lektion får du først og fremmest </a:t>
            </a:r>
            <a:r>
              <a:rPr lang="da-DK" sz="2000" b="1" dirty="0">
                <a:solidFill>
                  <a:srgbClr val="000000"/>
                </a:solidFill>
                <a:latin typeface="Bodoni 72 Book" pitchFamily="2" charset="0"/>
              </a:rPr>
              <a:t>TID</a:t>
            </a:r>
            <a:r>
              <a:rPr lang="da-DK" sz="2000" dirty="0">
                <a:solidFill>
                  <a:srgbClr val="000000"/>
                </a:solidFill>
                <a:latin typeface="Bodoni 72 Book" pitchFamily="2" charset="0"/>
              </a:rPr>
              <a:t> til at forberede dig til din mundtlige prøve i SRO. </a:t>
            </a:r>
          </a:p>
          <a:p>
            <a:pPr marL="0" indent="0">
              <a:buNone/>
            </a:pPr>
            <a:br>
              <a:rPr lang="da-DK" sz="2000" dirty="0">
                <a:solidFill>
                  <a:srgbClr val="000000"/>
                </a:solidFill>
                <a:latin typeface="Bodoni 72 Book" pitchFamily="2" charset="0"/>
              </a:rPr>
            </a:br>
            <a:r>
              <a:rPr lang="da-DK" sz="2000" dirty="0">
                <a:solidFill>
                  <a:srgbClr val="000000"/>
                </a:solidFill>
                <a:latin typeface="Bodoni 72 Book" pitchFamily="2" charset="0"/>
              </a:rPr>
              <a:t>Herunder får du information om:</a:t>
            </a:r>
          </a:p>
          <a:p>
            <a:pPr>
              <a:buFont typeface="Wingdings" pitchFamily="2" charset="2"/>
              <a:buChar char="ü"/>
            </a:pPr>
            <a:r>
              <a:rPr lang="da-DK" sz="2000" dirty="0">
                <a:solidFill>
                  <a:srgbClr val="000000"/>
                </a:solidFill>
                <a:latin typeface="Bodoni 72 Book" pitchFamily="2" charset="0"/>
              </a:rPr>
              <a:t>Hvordan den mundtlige prøve foregår (mundtligt oplæg og samtale)</a:t>
            </a:r>
          </a:p>
          <a:p>
            <a:pPr>
              <a:buFont typeface="Wingdings" pitchFamily="2" charset="2"/>
              <a:buChar char="ü"/>
            </a:pPr>
            <a:r>
              <a:rPr lang="da-DK" sz="2000" dirty="0">
                <a:solidFill>
                  <a:srgbClr val="000000"/>
                </a:solidFill>
                <a:latin typeface="Bodoni 72 Book" pitchFamily="2" charset="0"/>
              </a:rPr>
              <a:t>Hvordan du laver et talepapir til din mundtlige prøve, og hvad du forventes at fremlægge i dit mundtlige oplæg</a:t>
            </a:r>
          </a:p>
          <a:p>
            <a:pPr marL="0" indent="0">
              <a:buNone/>
            </a:pPr>
            <a:endParaRPr lang="da-DK" sz="2000" dirty="0">
              <a:solidFill>
                <a:srgbClr val="000000"/>
              </a:solidFill>
              <a:latin typeface="Bodoni 72 Book" pitchFamily="2" charset="0"/>
            </a:endParaRPr>
          </a:p>
          <a:p>
            <a:pPr marL="0" indent="0">
              <a:buNone/>
            </a:pPr>
            <a:r>
              <a:rPr lang="da-DK" sz="2000" dirty="0">
                <a:solidFill>
                  <a:srgbClr val="000000"/>
                </a:solidFill>
                <a:latin typeface="Bodoni 72 Book" pitchFamily="2" charset="0"/>
              </a:rPr>
              <a:t>Alt dette er forberedelse til den store opgave i 3g (SRP), som også består af en opgave og en mundtlig prøve.</a:t>
            </a:r>
          </a:p>
        </p:txBody>
      </p:sp>
      <p:pic>
        <p:nvPicPr>
          <p:cNvPr id="4" name="Pladsholder til indhold 7">
            <a:extLst>
              <a:ext uri="{FF2B5EF4-FFF2-40B4-BE49-F238E27FC236}">
                <a16:creationId xmlns:a16="http://schemas.microsoft.com/office/drawing/2014/main" id="{855C722F-540D-AB73-B473-213A447123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3929" y="907232"/>
            <a:ext cx="4838021" cy="4330080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16902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8FF37EA-8566-D446-A3F0-FD908D6AC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z="4000" dirty="0">
                <a:solidFill>
                  <a:srgbClr val="FFFFFF"/>
                </a:solidFill>
                <a:latin typeface="Bodoni 72 Book" pitchFamily="2" charset="0"/>
              </a:rPr>
              <a:t>I har gjort dette før…</a:t>
            </a:r>
            <a:br>
              <a:rPr lang="da-DK" sz="4000" dirty="0">
                <a:solidFill>
                  <a:srgbClr val="FFFFFF"/>
                </a:solidFill>
                <a:latin typeface="Bodoni 72 Book" pitchFamily="2" charset="0"/>
              </a:rPr>
            </a:br>
            <a:r>
              <a:rPr lang="da-DK" sz="4000" dirty="0">
                <a:solidFill>
                  <a:srgbClr val="FFFFFF"/>
                </a:solidFill>
                <a:latin typeface="Bodoni 72 Book" pitchFamily="2" charset="0"/>
              </a:rPr>
              <a:t>I </a:t>
            </a:r>
            <a:r>
              <a:rPr lang="da-DK" sz="4000" dirty="0" err="1">
                <a:solidFill>
                  <a:srgbClr val="FFFFFF"/>
                </a:solidFill>
                <a:latin typeface="Bodoni 72 Book" pitchFamily="2" charset="0"/>
              </a:rPr>
              <a:t>DHO’en</a:t>
            </a:r>
            <a:r>
              <a:rPr lang="da-DK" sz="4000" dirty="0">
                <a:solidFill>
                  <a:srgbClr val="FFFFFF"/>
                </a:solidFill>
                <a:latin typeface="Bodoni 72 Book" pitchFamily="2" charset="0"/>
              </a:rPr>
              <a:t> i 1g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89CEEB-DB78-FB4A-954B-1549945F2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9322" y="2494450"/>
            <a:ext cx="4517891" cy="356315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da-DK" sz="2400" dirty="0">
                <a:latin typeface="Bodoni 72 Book" pitchFamily="2" charset="0"/>
              </a:rPr>
              <a:t>Tag en snak med din sidemakker om:</a:t>
            </a:r>
          </a:p>
          <a:p>
            <a:pPr marL="0" indent="0">
              <a:buNone/>
            </a:pPr>
            <a:endParaRPr lang="da-DK" sz="2400" dirty="0">
              <a:latin typeface="Bodoni 72 Book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a-DK" sz="2400" dirty="0">
                <a:latin typeface="Bodoni 72 Book" pitchFamily="2" charset="0"/>
              </a:rPr>
              <a:t>Hvordan foregik den mundtlige prøve i </a:t>
            </a:r>
            <a:r>
              <a:rPr lang="da-DK" sz="2400" dirty="0" err="1">
                <a:latin typeface="Bodoni 72 Book" pitchFamily="2" charset="0"/>
              </a:rPr>
              <a:t>DHO’en</a:t>
            </a:r>
            <a:r>
              <a:rPr lang="da-DK" sz="2400" dirty="0">
                <a:latin typeface="Bodoni 72 Book" pitchFamily="2" charset="0"/>
              </a:rPr>
              <a:t>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sz="2400" dirty="0">
                <a:latin typeface="Bodoni 72 Book" pitchFamily="2" charset="0"/>
              </a:rPr>
              <a:t>Hvordan forberedte I jer til prøven?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sz="2400" dirty="0">
                <a:latin typeface="Bodoni 72 Book" pitchFamily="2" charset="0"/>
              </a:rPr>
              <a:t>Kan I huske, om der var noget, der overraskede jer?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sz="2400" dirty="0">
                <a:latin typeface="Bodoni 72 Book" pitchFamily="2" charset="0"/>
              </a:rPr>
              <a:t>Hvordan gik det?</a:t>
            </a:r>
          </a:p>
          <a:p>
            <a:pPr>
              <a:buFont typeface="Courier New" panose="02070309020205020404" pitchFamily="49" charset="0"/>
              <a:buChar char="o"/>
            </a:pPr>
            <a:endParaRPr lang="da-DK" sz="2400" dirty="0">
              <a:latin typeface="Bodoni 72 Book" pitchFamily="2" charset="0"/>
            </a:endParaRPr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29A74678-FB4F-A849-B98E-9DF1075A9FB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/>
          <a:srcRect l="20498" r="13380" b="2"/>
          <a:stretch/>
        </p:blipFill>
        <p:spPr>
          <a:xfrm>
            <a:off x="8283283" y="3069715"/>
            <a:ext cx="5684157" cy="4437496"/>
          </a:xfrm>
          <a:prstGeom prst="rect">
            <a:avLst/>
          </a:prstGeom>
        </p:spPr>
      </p:pic>
      <p:pic>
        <p:nvPicPr>
          <p:cNvPr id="1026" name="Picture 2" descr="Dialog">
            <a:extLst>
              <a:ext uri="{FF2B5EF4-FFF2-40B4-BE49-F238E27FC236}">
                <a16:creationId xmlns:a16="http://schemas.microsoft.com/office/drawing/2014/main" id="{96DF0C05-59A7-AF59-17F0-0680C8A2E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884" y="2602989"/>
            <a:ext cx="3319898" cy="349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938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4F9F79B-A093-478E-96B5-EE02BC93A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E97D3FE-95C4-D44A-AF7A-2977F9F6C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414962"/>
            <a:ext cx="7410681" cy="1228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da-DK" sz="4800" b="1" dirty="0">
                <a:latin typeface="Bodoni 72 Book" pitchFamily="2" charset="0"/>
              </a:rPr>
              <a:t>Den mundtlige prøve</a:t>
            </a:r>
            <a:br>
              <a:rPr lang="en-US" sz="3700" dirty="0"/>
            </a:br>
            <a:r>
              <a:rPr lang="da-DK" sz="2000" dirty="0">
                <a:latin typeface="Bodoni 72 Book" pitchFamily="2" charset="0"/>
              </a:rPr>
              <a:t>Fra læreplanen </a:t>
            </a:r>
            <a:endParaRPr lang="da-DK" sz="3700" dirty="0">
              <a:latin typeface="Bodoni 72 Book" pitchFamily="2" charset="0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ABF0070-6F81-4842-99D7-BC1F0B199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0"/>
            <a:ext cx="6028944" cy="54149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da-DK" sz="1700" b="1" u="sng" dirty="0">
                <a:latin typeface="Bodoni 72 Book" pitchFamily="2" charset="0"/>
              </a:rPr>
              <a:t>SRP:</a:t>
            </a:r>
          </a:p>
          <a:p>
            <a:pPr>
              <a:buFont typeface="Wingdings" pitchFamily="2" charset="2"/>
              <a:buChar char="ü"/>
            </a:pPr>
            <a:r>
              <a:rPr lang="da-DK" sz="1700" dirty="0">
                <a:latin typeface="Bodoni 72 Book" pitchFamily="2" charset="0"/>
              </a:rPr>
              <a:t>I SRP varer den mundtlige prøve sammenlagt ca. 30 minutter.</a:t>
            </a:r>
          </a:p>
          <a:p>
            <a:pPr>
              <a:buFont typeface="Wingdings" pitchFamily="2" charset="2"/>
              <a:buChar char="ü"/>
            </a:pPr>
            <a:r>
              <a:rPr lang="da-DK" sz="1700" dirty="0">
                <a:latin typeface="Bodoni 72 Book" pitchFamily="2" charset="0"/>
              </a:rPr>
              <a:t>Eleven præsenterer sin opgaves af centrale problemstillinger og vigtigste konklusioner. Præsentationen har en varighed på op til 10 minutter. </a:t>
            </a:r>
          </a:p>
          <a:p>
            <a:pPr>
              <a:buFont typeface="Wingdings" pitchFamily="2" charset="2"/>
              <a:buChar char="ü"/>
            </a:pPr>
            <a:r>
              <a:rPr lang="da-DK" sz="1700" dirty="0">
                <a:latin typeface="Bodoni 72 Book" pitchFamily="2" charset="0"/>
              </a:rPr>
              <a:t>Prøven former sig derefter som en faglig samtale mellem eksaminand, eksaminator og censor med udgangspunkt i den mundtlige præsentation og det skriftlige produkt.</a:t>
            </a:r>
          </a:p>
          <a:p>
            <a:pPr marL="0" indent="0">
              <a:buNone/>
            </a:pPr>
            <a:r>
              <a:rPr lang="da-DK" sz="1700" b="1" u="sng" dirty="0">
                <a:latin typeface="Bodoni 72 Book" pitchFamily="2" charset="0"/>
              </a:rPr>
              <a:t>SRO:</a:t>
            </a:r>
          </a:p>
          <a:p>
            <a:pPr>
              <a:buFont typeface="Wingdings" pitchFamily="2" charset="2"/>
              <a:buChar char="ü"/>
            </a:pPr>
            <a:r>
              <a:rPr lang="da-DK" sz="1700" dirty="0">
                <a:latin typeface="Bodoni 72 Book" pitchFamily="2" charset="0"/>
              </a:rPr>
              <a:t>I SRO varer den mundtlige prøve sammenlagt ca. 20 minutter.</a:t>
            </a:r>
            <a:endParaRPr lang="da-DK" sz="1700" dirty="0">
              <a:solidFill>
                <a:schemeClr val="accent2"/>
              </a:solidFill>
              <a:latin typeface="Bodoni 72 Book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1700" dirty="0">
                <a:latin typeface="Bodoni 72 Book" pitchFamily="2" charset="0"/>
              </a:rPr>
              <a:t>Du starter med at præsentere din SRO-opgaves centrale problemstillinger og vigtigste konklusioner.  Din præsentation har en varighed på op til 8</a:t>
            </a:r>
            <a:r>
              <a:rPr lang="da-DK" sz="1700" dirty="0">
                <a:solidFill>
                  <a:schemeClr val="accent2"/>
                </a:solidFill>
                <a:latin typeface="Bodoni 72 Book" pitchFamily="2" charset="0"/>
              </a:rPr>
              <a:t> </a:t>
            </a:r>
            <a:r>
              <a:rPr lang="da-DK" sz="1700" dirty="0">
                <a:latin typeface="Bodoni 72 Book" pitchFamily="2" charset="0"/>
              </a:rPr>
              <a:t>minutter.</a:t>
            </a:r>
            <a:endParaRPr lang="da-DK" sz="1700" dirty="0">
              <a:solidFill>
                <a:schemeClr val="accent2"/>
              </a:solidFill>
              <a:latin typeface="Bodoni 72 Book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1700" dirty="0">
                <a:latin typeface="Bodoni 72 Book" pitchFamily="2" charset="0"/>
              </a:rPr>
              <a:t>Efterfølgende  er der en faglig samtale mellem dig og dine to lærere. Her tages der udgangspunkt i det, du har præsenteret, og det, du har skrevet i din opgave. </a:t>
            </a:r>
            <a:endParaRPr lang="en-US" sz="1700" dirty="0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562E294C-8866-654C-AE52-2CEBA1EBBF5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/>
          <a:srcRect r="6270" b="-1"/>
          <a:stretch/>
        </p:blipFill>
        <p:spPr>
          <a:xfrm>
            <a:off x="6492114" y="10"/>
            <a:ext cx="5699887" cy="4059234"/>
          </a:xfrm>
          <a:custGeom>
            <a:avLst/>
            <a:gdLst/>
            <a:ahLst/>
            <a:cxnLst/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C22394-EBC2-4FAF-A555-6C02D589E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1508760" y="3431556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F7194F93-1F71-4A70-9DF1-28F183771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1147" y="5004581"/>
            <a:ext cx="962395" cy="962395"/>
          </a:xfrm>
          <a:prstGeom prst="ellipse">
            <a:avLst/>
          </a:prstGeom>
          <a:solidFill>
            <a:srgbClr val="797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BBC0C84-DC2A-43AE-9576-0A44295E8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63725" y="4865965"/>
            <a:ext cx="293695" cy="293695"/>
          </a:xfrm>
          <a:prstGeom prst="ellipse">
            <a:avLst/>
          </a:prstGeom>
          <a:solidFill>
            <a:srgbClr val="F4EC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ladsholder til indhold 6">
            <a:extLst>
              <a:ext uri="{FF2B5EF4-FFF2-40B4-BE49-F238E27FC236}">
                <a16:creationId xmlns:a16="http://schemas.microsoft.com/office/drawing/2014/main" id="{78ABA66E-BA5C-D788-BDA1-71D1DB3BC6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089569" y="321599"/>
            <a:ext cx="3951002" cy="3951002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00473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4F9F79B-A093-478E-96B5-EE02BC93A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CCC383-4000-EB46-BA6C-CE5051DC8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4526280"/>
            <a:ext cx="741068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z="4800" b="1" dirty="0">
                <a:latin typeface="Bodoni 72 Book" pitchFamily="2" charset="0"/>
              </a:rPr>
              <a:t>Dit mundtlige oplæg 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BA9BD89-9239-214B-ADC9-41256561C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" y="595293"/>
            <a:ext cx="5676637" cy="37049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da-DK" sz="2400" b="1" u="sng" dirty="0">
                <a:latin typeface="Bodoni 72 Book" pitchFamily="2" charset="0"/>
              </a:rPr>
              <a:t>Dit mundtlige oplæg skal indeholde:</a:t>
            </a:r>
          </a:p>
          <a:p>
            <a:pPr marL="0" indent="0">
              <a:buNone/>
            </a:pPr>
            <a:endParaRPr lang="da-DK" sz="2000" b="1" u="sng" dirty="0">
              <a:latin typeface="Bodoni 72 Book" pitchFamily="2" charset="0"/>
            </a:endParaRPr>
          </a:p>
          <a:p>
            <a:r>
              <a:rPr lang="da-DK" sz="2000" dirty="0">
                <a:latin typeface="Bodoni 72 Book" pitchFamily="2" charset="0"/>
              </a:rPr>
              <a:t> En præsentation af,</a:t>
            </a:r>
            <a:r>
              <a:rPr lang="da-DK" sz="2000" i="1" dirty="0">
                <a:latin typeface="Bodoni 72 Book" pitchFamily="2" charset="0"/>
              </a:rPr>
              <a:t> hvad </a:t>
            </a:r>
            <a:r>
              <a:rPr lang="da-DK" sz="2000" dirty="0">
                <a:latin typeface="Bodoni 72 Book" pitchFamily="2" charset="0"/>
              </a:rPr>
              <a:t>du har undersøgt, og </a:t>
            </a:r>
            <a:r>
              <a:rPr lang="da-DK" sz="2000" i="1" dirty="0">
                <a:latin typeface="Bodoni 72 Book" pitchFamily="2" charset="0"/>
              </a:rPr>
              <a:t>hvad</a:t>
            </a:r>
            <a:r>
              <a:rPr lang="da-DK" sz="2000" dirty="0">
                <a:latin typeface="Bodoni 72 Book" pitchFamily="2" charset="0"/>
              </a:rPr>
              <a:t> du er kommet frem til (opgavens problemstillinger og de vigtigste konklusioner)</a:t>
            </a:r>
          </a:p>
          <a:p>
            <a:r>
              <a:rPr lang="da-DK" sz="2000" dirty="0">
                <a:latin typeface="Bodoni 72 Book" pitchFamily="2" charset="0"/>
              </a:rPr>
              <a:t>En præsentation af,  </a:t>
            </a:r>
            <a:r>
              <a:rPr lang="da-DK" sz="2000" i="1" dirty="0">
                <a:latin typeface="Bodoni 72 Book" pitchFamily="2" charset="0"/>
              </a:rPr>
              <a:t>hvordan</a:t>
            </a:r>
            <a:r>
              <a:rPr lang="da-DK" sz="2000" dirty="0">
                <a:latin typeface="Bodoni 72 Book" pitchFamily="2" charset="0"/>
              </a:rPr>
              <a:t> du har arbejdet i dine to fag , og argumentation for, </a:t>
            </a:r>
            <a:r>
              <a:rPr lang="da-DK" sz="2000" i="1" dirty="0">
                <a:latin typeface="Bodoni 72 Book" pitchFamily="2" charset="0"/>
              </a:rPr>
              <a:t>hvorfor</a:t>
            </a:r>
            <a:r>
              <a:rPr lang="da-DK" sz="2000" dirty="0">
                <a:latin typeface="Bodoni 72 Book" pitchFamily="2" charset="0"/>
              </a:rPr>
              <a:t> du har gjort, som du har gjort  (metodiske og basale videnskabsteoretiske overvejelser)</a:t>
            </a:r>
          </a:p>
          <a:p>
            <a:pPr marL="0" indent="0">
              <a:buNone/>
            </a:pPr>
            <a:br>
              <a:rPr lang="en-US" sz="1800" dirty="0"/>
            </a:br>
            <a:endParaRPr lang="en-US" sz="1800" dirty="0"/>
          </a:p>
        </p:txBody>
      </p:sp>
      <p:pic>
        <p:nvPicPr>
          <p:cNvPr id="6" name="Pladsholder til indhold 4">
            <a:extLst>
              <a:ext uri="{FF2B5EF4-FFF2-40B4-BE49-F238E27FC236}">
                <a16:creationId xmlns:a16="http://schemas.microsoft.com/office/drawing/2014/main" id="{73A77F8B-1974-7440-BFB6-FE8A0962FD8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/>
          <a:srcRect r="6270" b="-1"/>
          <a:stretch/>
        </p:blipFill>
        <p:spPr>
          <a:xfrm>
            <a:off x="6492113" y="302103"/>
            <a:ext cx="5699887" cy="4059234"/>
          </a:xfrm>
          <a:custGeom>
            <a:avLst/>
            <a:gdLst/>
            <a:ahLst/>
            <a:cxnLst/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C22394-EBC2-4FAF-A555-6C02D589E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1508760" y="3431556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7194F93-1F71-4A70-9DF1-28F183771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1147" y="5004581"/>
            <a:ext cx="962395" cy="962395"/>
          </a:xfrm>
          <a:prstGeom prst="ellipse">
            <a:avLst/>
          </a:prstGeom>
          <a:solidFill>
            <a:srgbClr val="797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BBC0C84-DC2A-43AE-9576-0A44295E8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63725" y="4865965"/>
            <a:ext cx="293695" cy="293695"/>
          </a:xfrm>
          <a:prstGeom prst="ellipse">
            <a:avLst/>
          </a:prstGeom>
          <a:solidFill>
            <a:srgbClr val="F4EC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ladsholder til indhold 6">
            <a:extLst>
              <a:ext uri="{FF2B5EF4-FFF2-40B4-BE49-F238E27FC236}">
                <a16:creationId xmlns:a16="http://schemas.microsoft.com/office/drawing/2014/main" id="{85F7B9D7-E5E3-338A-6485-8CEA30EAAFB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089569" y="321599"/>
            <a:ext cx="3951002" cy="3951002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02352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4B7D617-5B47-FF4F-BF63-82ECBA152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7206" y="802955"/>
            <a:ext cx="5614875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da-DK" b="1" dirty="0">
                <a:solidFill>
                  <a:srgbClr val="000000"/>
                </a:solidFill>
                <a:latin typeface="Bodoni 72 Book" pitchFamily="2" charset="0"/>
              </a:rPr>
              <a:t>Hvad tror du, du skal?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52AC2D65-4D4F-9940-A599-D1D04E35132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>
            <a:alphaModFix/>
          </a:blip>
          <a:srcRect r="4460" b="2"/>
          <a:stretch/>
        </p:blipFill>
        <p:spPr>
          <a:xfrm>
            <a:off x="-3904921" y="-620818"/>
            <a:ext cx="6636027" cy="7828407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6763F6A-86FB-B140-B0E6-76D01C50C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71644" y="2028826"/>
            <a:ext cx="4977578" cy="420317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da-DK" sz="2600" dirty="0">
                <a:solidFill>
                  <a:srgbClr val="000000"/>
                </a:solidFill>
                <a:latin typeface="Bodoni 72 Book" pitchFamily="2" charset="0"/>
              </a:rPr>
              <a:t>Hvad tror du, at du skal, </a:t>
            </a:r>
            <a:r>
              <a:rPr lang="da-DK" sz="2600">
                <a:solidFill>
                  <a:srgbClr val="000000"/>
                </a:solidFill>
                <a:latin typeface="Bodoni 72 Book" pitchFamily="2" charset="0"/>
              </a:rPr>
              <a:t>når du </a:t>
            </a:r>
            <a:r>
              <a:rPr lang="da-DK" sz="2600" dirty="0">
                <a:solidFill>
                  <a:srgbClr val="000000"/>
                </a:solidFill>
                <a:latin typeface="Bodoni 72 Book" pitchFamily="2" charset="0"/>
              </a:rPr>
              <a:t>skal præsentere din SRO-opgaves vigtigste problemstillinger og konklusioner?</a:t>
            </a:r>
          </a:p>
          <a:p>
            <a:pPr marL="0"/>
            <a:endParaRPr lang="da-DK" sz="2600" dirty="0">
              <a:solidFill>
                <a:srgbClr val="000000"/>
              </a:solidFill>
              <a:latin typeface="Bodoni 72 Book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a-DK" sz="2600" dirty="0">
                <a:solidFill>
                  <a:srgbClr val="000000"/>
                </a:solidFill>
                <a:latin typeface="Bodoni 72 Book" pitchFamily="2" charset="0"/>
              </a:rPr>
              <a:t>Hvad tror du skal, når du skal præsentere, hvordan du har arbejdet, og når du skal argumentere for, hvorfor du har gjort, som du har gjort?</a:t>
            </a:r>
          </a:p>
          <a:p>
            <a:pPr marL="0"/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2050" name="Picture 2" descr="Stream Hvad skal vi lave? - Om fremtidens Arbejdsliv | Listen to podcast  episodes online for free on SoundCloud">
            <a:extLst>
              <a:ext uri="{FF2B5EF4-FFF2-40B4-BE49-F238E27FC236}">
                <a16:creationId xmlns:a16="http://schemas.microsoft.com/office/drawing/2014/main" id="{AA7875A6-2ACF-F1B7-6776-572855268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03" y="1092529"/>
            <a:ext cx="3919463" cy="4417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58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61580659-F088-9E4C-A3A8-A76E5369642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/>
          <a:srcRect l="14515" r="2818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06FBBF8-CCF1-4A45-96F6-986D3D7A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25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F5FD6A0-4D11-9445-8FCD-E6B78B6207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516" y="2357439"/>
            <a:ext cx="4593021" cy="36799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da-DK" sz="3600" b="1" dirty="0">
                <a:latin typeface="Bodoni 72 Book" pitchFamily="2" charset="0"/>
              </a:rPr>
              <a:t>Præsentation af metodiske og basale videnskabsteoretiske overvejelser på SG</a:t>
            </a:r>
          </a:p>
          <a:p>
            <a:pPr marL="0" indent="0" algn="r">
              <a:buNone/>
            </a:pPr>
            <a:r>
              <a:rPr lang="da-DK" sz="2000" b="1" dirty="0">
                <a:latin typeface="Bodoni 72 Book" pitchFamily="2" charset="0"/>
              </a:rPr>
              <a:t>Se skolens hjemmeside – Elevmaterialer – Flerfaglige forløb – Dokumentet: Metode og basal videnskabsteori SG </a:t>
            </a:r>
          </a:p>
        </p:txBody>
      </p:sp>
      <p:pic>
        <p:nvPicPr>
          <p:cNvPr id="4" name="Picture 4" descr="Videnskabsteori or not videnskabsteori... that is the question">
            <a:extLst>
              <a:ext uri="{FF2B5EF4-FFF2-40B4-BE49-F238E27FC236}">
                <a16:creationId xmlns:a16="http://schemas.microsoft.com/office/drawing/2014/main" id="{216A2E2E-5D19-A70A-5855-6F8A6FC8E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054" y="1203960"/>
            <a:ext cx="6176718" cy="367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242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3B09C5-2FBE-E649-B2BF-7A548D233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313"/>
          </a:xfrm>
        </p:spPr>
        <p:txBody>
          <a:bodyPr/>
          <a:lstStyle/>
          <a:p>
            <a:pPr algn="ctr"/>
            <a:r>
              <a:rPr lang="da-DK" b="1" dirty="0">
                <a:latin typeface="Bodoni 72 Book" pitchFamily="2" charset="0"/>
              </a:rPr>
              <a:t>Talepapir til den mundtlige prøve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452BCB6-E525-2648-BE17-668225844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85888"/>
            <a:ext cx="5181600" cy="4791075"/>
          </a:xfrm>
        </p:spPr>
        <p:txBody>
          <a:bodyPr/>
          <a:lstStyle/>
          <a:p>
            <a:pPr marL="0" indent="0">
              <a:buNone/>
            </a:pPr>
            <a:r>
              <a:rPr lang="da-DK" dirty="0">
                <a:latin typeface="Bodoni 72 Book" pitchFamily="2" charset="0"/>
              </a:rPr>
              <a:t>Til den mundtlige prøve skal du medbringe:</a:t>
            </a:r>
            <a:br>
              <a:rPr lang="da-DK" dirty="0">
                <a:latin typeface="Bodoni 72 Book" pitchFamily="2" charset="0"/>
              </a:rPr>
            </a:br>
            <a:br>
              <a:rPr lang="da-DK" dirty="0">
                <a:latin typeface="Bodoni 72 Book" pitchFamily="2" charset="0"/>
              </a:rPr>
            </a:br>
            <a:r>
              <a:rPr lang="da-DK" dirty="0">
                <a:latin typeface="Bodoni 72 Book" pitchFamily="2" charset="0"/>
              </a:rPr>
              <a:t>1) Et udskrift af din SRO-opgave</a:t>
            </a:r>
          </a:p>
          <a:p>
            <a:pPr marL="0" indent="0">
              <a:buNone/>
            </a:pPr>
            <a:r>
              <a:rPr lang="da-DK" dirty="0">
                <a:latin typeface="Bodoni 72 Book" pitchFamily="2" charset="0"/>
              </a:rPr>
              <a:t>2)  Eventuelt dit primære analysemateriale eller udvalgte elementer (det afhænger af din opgave og dine fag).</a:t>
            </a:r>
          </a:p>
          <a:p>
            <a:pPr marL="0" indent="0">
              <a:buNone/>
            </a:pPr>
            <a:r>
              <a:rPr lang="da-DK" dirty="0">
                <a:latin typeface="Bodoni 72 Book" pitchFamily="2" charset="0"/>
              </a:rPr>
              <a:t>3) Et talepapir, som du kan støtte dig til, når du laver dit mundtlige oplæg.</a:t>
            </a:r>
            <a:endParaRPr lang="da-DK" b="1" dirty="0">
              <a:latin typeface="Bodoni 72 Book" pitchFamily="2" charset="0"/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4B5BD49-AACB-8F40-8F81-44D05FD2F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85888"/>
            <a:ext cx="5181600" cy="4791075"/>
          </a:xfrm>
        </p:spPr>
        <p:txBody>
          <a:bodyPr/>
          <a:lstStyle/>
          <a:p>
            <a:pPr marL="0" indent="0" algn="ctr">
              <a:buNone/>
            </a:pPr>
            <a:r>
              <a:rPr lang="da-DK" dirty="0">
                <a:latin typeface="Bodoni 72 Book" pitchFamily="2" charset="0"/>
              </a:rPr>
              <a:t>Og hvad er et talepapir?</a:t>
            </a:r>
          </a:p>
          <a:p>
            <a:pPr marL="0" indent="0" algn="r">
              <a:buNone/>
            </a:pPr>
            <a:r>
              <a:rPr lang="da-DK" sz="1800" dirty="0">
                <a:latin typeface="Bodoni 72 Book" pitchFamily="2" charset="0"/>
              </a:rPr>
              <a:t>Se skolens hjemmeside -  Elevmaterialer – Flerfaglige Forløb – Dokumentet Talepapir til SRO og SRP - Den mundtlige prøve</a:t>
            </a:r>
          </a:p>
          <a:p>
            <a:pPr marL="0" indent="0" algn="r">
              <a:buNone/>
            </a:pPr>
            <a:r>
              <a:rPr lang="da-DK" sz="1800" dirty="0">
                <a:latin typeface="Bodoni 72 Book" pitchFamily="2" charset="0"/>
              </a:rPr>
              <a:t>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0A014F73-BA63-C941-A0EC-684F526712FC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657498" y="3803504"/>
            <a:ext cx="4187841" cy="3531500"/>
          </a:xfrm>
          <a:prstGeom prst="rect">
            <a:avLst/>
          </a:prstGeom>
        </p:spPr>
      </p:pic>
      <p:pic>
        <p:nvPicPr>
          <p:cNvPr id="1026" name="Picture 2" descr="Mundtlig eksamen // Gode råd – Agenda">
            <a:extLst>
              <a:ext uri="{FF2B5EF4-FFF2-40B4-BE49-F238E27FC236}">
                <a16:creationId xmlns:a16="http://schemas.microsoft.com/office/drawing/2014/main" id="{560BDE47-FE92-8481-AC94-21B2BC625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073" y="3033023"/>
            <a:ext cx="3200066" cy="2690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429FE-8300-764E-ABD8-F35FD74B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b="1" dirty="0">
                <a:latin typeface="Bodoni 72 Book" pitchFamily="2" charset="0"/>
              </a:rPr>
              <a:t>Så skal du i gang!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76969FD-E482-C948-8ED9-BB247D1A3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5321" y="2575034"/>
            <a:ext cx="5120113" cy="346222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da-DK" sz="2400" dirty="0">
                <a:latin typeface="Bodoni 72 Book" pitchFamily="2" charset="0"/>
              </a:rPr>
              <a:t>Læs din SRO–opgave </a:t>
            </a:r>
          </a:p>
          <a:p>
            <a:pPr marL="0" indent="0">
              <a:buNone/>
            </a:pPr>
            <a:r>
              <a:rPr lang="da-DK" sz="2400" dirty="0">
                <a:latin typeface="Bodoni 72 Book" pitchFamily="2" charset="0"/>
              </a:rPr>
              <a:t>Og følg vejledningen, som står i dokumentet ”Talepapir til SRO og SRP – Den mundtlige prøve</a:t>
            </a:r>
          </a:p>
          <a:p>
            <a:pPr marL="0"/>
            <a:endParaRPr lang="da-DK" sz="2400" dirty="0">
              <a:latin typeface="Bodoni 72 Book" pitchFamily="2" charset="0"/>
            </a:endParaRPr>
          </a:p>
          <a:p>
            <a:pPr marL="0" indent="0" algn="ctr">
              <a:buNone/>
            </a:pPr>
            <a:r>
              <a:rPr lang="da-DK" sz="2400" b="1" dirty="0">
                <a:latin typeface="Bodoni 72 Book" pitchFamily="2" charset="0"/>
              </a:rPr>
              <a:t>God arbejdslyst!</a:t>
            </a:r>
          </a:p>
          <a:p>
            <a:pPr marL="0"/>
            <a:endParaRPr lang="en-US" sz="1800" dirty="0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0C33E75A-B99F-9F48-9A74-C9ED3CE808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/>
          <a:srcRect l="9478" r="15035" b="-2"/>
          <a:stretch/>
        </p:blipFill>
        <p:spPr>
          <a:xfrm>
            <a:off x="6205107" y="-1722591"/>
            <a:ext cx="9723967" cy="10563164"/>
          </a:xfrm>
          <a:custGeom>
            <a:avLst/>
            <a:gdLst/>
            <a:ahLst/>
            <a:cxnLst/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pic>
        <p:nvPicPr>
          <p:cNvPr id="3074" name="Picture 2" descr="Århus Akademi - God skrivelyst til alle jer der lige nu sidder og skriver  historieopgave. | Facebook">
            <a:extLst>
              <a:ext uri="{FF2B5EF4-FFF2-40B4-BE49-F238E27FC236}">
                <a16:creationId xmlns:a16="http://schemas.microsoft.com/office/drawing/2014/main" id="{A3DFFD19-CA85-4749-4557-3567A5102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568" y="1196344"/>
            <a:ext cx="4205712" cy="457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2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EA4A30C6C1EB2429A23EC2955332835" ma:contentTypeVersion="17" ma:contentTypeDescription="Opret et nyt dokument." ma:contentTypeScope="" ma:versionID="0889cbee3584567bfc3425ff5f95078c">
  <xsd:schema xmlns:xsd="http://www.w3.org/2001/XMLSchema" xmlns:xs="http://www.w3.org/2001/XMLSchema" xmlns:p="http://schemas.microsoft.com/office/2006/metadata/properties" xmlns:ns2="8ff34ec9-af0f-4952-9753-0f2a53d487e0" xmlns:ns3="8d6f59e6-9246-4eb8-a54a-1530a25f7e9e" targetNamespace="http://schemas.microsoft.com/office/2006/metadata/properties" ma:root="true" ma:fieldsID="4419c271d970c7415dedd49c84fad157" ns2:_="" ns3:_="">
    <xsd:import namespace="8ff34ec9-af0f-4952-9753-0f2a53d487e0"/>
    <xsd:import namespace="8d6f59e6-9246-4eb8-a54a-1530a25f7e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34ec9-af0f-4952-9753-0f2a53d487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ledmærker" ma:readOnly="false" ma:fieldId="{5cf76f15-5ced-4ddc-b409-7134ff3c332f}" ma:taxonomyMulti="true" ma:sspId="ea5d3aee-0c5c-4d0f-a344-c3a62b115a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6f59e6-9246-4eb8-a54a-1530a25f7e9e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e6c6974-4f44-4634-b2b9-7c29ea7336a5}" ma:internalName="TaxCatchAll" ma:showField="CatchAllData" ma:web="8d6f59e6-9246-4eb8-a54a-1530a25f7e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A9D04A-E08E-4F61-97CB-5507A3F98A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369CEF-5858-4193-9CF4-9C6C9DB681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f34ec9-af0f-4952-9753-0f2a53d487e0"/>
    <ds:schemaRef ds:uri="8d6f59e6-9246-4eb8-a54a-1530a25f7e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552</Words>
  <Application>Microsoft Macintosh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6" baseType="lpstr">
      <vt:lpstr>Arial</vt:lpstr>
      <vt:lpstr>Bodoni 72 Book</vt:lpstr>
      <vt:lpstr>Calibri</vt:lpstr>
      <vt:lpstr>Calibri Light</vt:lpstr>
      <vt:lpstr>Courier New</vt:lpstr>
      <vt:lpstr>Wingdings</vt:lpstr>
      <vt:lpstr>Office-tema</vt:lpstr>
      <vt:lpstr>Forberedelse til den mundtlige prøve i SRO</vt:lpstr>
      <vt:lpstr>Indhold</vt:lpstr>
      <vt:lpstr>I har gjort dette før… I DHO’en i 1g</vt:lpstr>
      <vt:lpstr>Den mundtlige prøve Fra læreplanen </vt:lpstr>
      <vt:lpstr>Dit mundtlige oplæg </vt:lpstr>
      <vt:lpstr>Hvad tror du, du skal?</vt:lpstr>
      <vt:lpstr>PowerPoint-præsentation</vt:lpstr>
      <vt:lpstr>Talepapir til den mundtlige prøve</vt:lpstr>
      <vt:lpstr>Så skal du i gang!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Forberedelse til den mundtlige prøve i SRO</dc:title>
  <dc:creator>Sanne Krogh</dc:creator>
  <cp:lastModifiedBy>Sanne Krogh</cp:lastModifiedBy>
  <cp:revision>10</cp:revision>
  <dcterms:created xsi:type="dcterms:W3CDTF">2020-03-01T15:43:04Z</dcterms:created>
  <dcterms:modified xsi:type="dcterms:W3CDTF">2025-02-18T10:08:42Z</dcterms:modified>
</cp:coreProperties>
</file>