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57" r:id="rId4"/>
    <p:sldId id="258" r:id="rId5"/>
    <p:sldId id="261" r:id="rId6"/>
    <p:sldId id="262" r:id="rId7"/>
    <p:sldId id="281" r:id="rId8"/>
    <p:sldId id="283" r:id="rId9"/>
    <p:sldId id="285" r:id="rId10"/>
    <p:sldId id="264" r:id="rId11"/>
    <p:sldId id="284" r:id="rId12"/>
    <p:sldId id="266" r:id="rId13"/>
    <p:sldId id="267" r:id="rId14"/>
    <p:sldId id="268"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04C7D-D2E2-B14E-AAA3-8D124115AEF1}" v="22" dt="2024-10-08T09:23:11.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0"/>
    <p:restoredTop sz="94589"/>
  </p:normalViewPr>
  <p:slideViewPr>
    <p:cSldViewPr snapToGrid="0">
      <p:cViewPr varScale="1">
        <p:scale>
          <a:sx n="104" d="100"/>
          <a:sy n="104" d="100"/>
        </p:scale>
        <p:origin x="22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Peter Thomsen" userId="b48a32f3-615a-49b7-acb1-61159dad02d4" providerId="ADAL" clId="{07804C7D-D2E2-B14E-AAA3-8D124115AEF1}"/>
    <pc:docChg chg="custSel modSld">
      <pc:chgData name="Jakob Peter Thomsen" userId="b48a32f3-615a-49b7-acb1-61159dad02d4" providerId="ADAL" clId="{07804C7D-D2E2-B14E-AAA3-8D124115AEF1}" dt="2024-10-08T09:23:26.389" v="50" actId="1076"/>
      <pc:docMkLst>
        <pc:docMk/>
      </pc:docMkLst>
      <pc:sldChg chg="addSp delSp modSp mod">
        <pc:chgData name="Jakob Peter Thomsen" userId="b48a32f3-615a-49b7-acb1-61159dad02d4" providerId="ADAL" clId="{07804C7D-D2E2-B14E-AAA3-8D124115AEF1}" dt="2024-10-08T09:08:10.280" v="10" actId="1076"/>
        <pc:sldMkLst>
          <pc:docMk/>
          <pc:sldMk cId="1012857320" sldId="258"/>
        </pc:sldMkLst>
        <pc:spChg chg="add del mod">
          <ac:chgData name="Jakob Peter Thomsen" userId="b48a32f3-615a-49b7-acb1-61159dad02d4" providerId="ADAL" clId="{07804C7D-D2E2-B14E-AAA3-8D124115AEF1}" dt="2024-10-08T09:07:56.499" v="9" actId="478"/>
          <ac:spMkLst>
            <pc:docMk/>
            <pc:sldMk cId="1012857320" sldId="258"/>
            <ac:spMk id="6" creationId="{8BC73011-8693-59D4-05E5-84398C4ECFF9}"/>
          </ac:spMkLst>
        </pc:spChg>
        <pc:picChg chg="add mod">
          <ac:chgData name="Jakob Peter Thomsen" userId="b48a32f3-615a-49b7-acb1-61159dad02d4" providerId="ADAL" clId="{07804C7D-D2E2-B14E-AAA3-8D124115AEF1}" dt="2024-10-08T09:08:10.280" v="10" actId="1076"/>
          <ac:picMkLst>
            <pc:docMk/>
            <pc:sldMk cId="1012857320" sldId="258"/>
            <ac:picMk id="5" creationId="{B2BE75AD-8F6E-4664-033E-6EA472BAB4C1}"/>
          </ac:picMkLst>
        </pc:picChg>
        <pc:picChg chg="del mod">
          <ac:chgData name="Jakob Peter Thomsen" userId="b48a32f3-615a-49b7-acb1-61159dad02d4" providerId="ADAL" clId="{07804C7D-D2E2-B14E-AAA3-8D124115AEF1}" dt="2024-10-08T09:07:16.491" v="3" actId="478"/>
          <ac:picMkLst>
            <pc:docMk/>
            <pc:sldMk cId="1012857320" sldId="258"/>
            <ac:picMk id="1026" creationId="{1B81CF62-7C2B-E245-A20C-1FBD6F56C08C}"/>
          </ac:picMkLst>
        </pc:picChg>
      </pc:sldChg>
      <pc:sldChg chg="addSp delSp modSp mod">
        <pc:chgData name="Jakob Peter Thomsen" userId="b48a32f3-615a-49b7-acb1-61159dad02d4" providerId="ADAL" clId="{07804C7D-D2E2-B14E-AAA3-8D124115AEF1}" dt="2024-10-08T09:21:17.233" v="39" actId="1076"/>
        <pc:sldMkLst>
          <pc:docMk/>
          <pc:sldMk cId="3915394636" sldId="266"/>
        </pc:sldMkLst>
        <pc:spChg chg="add del mod">
          <ac:chgData name="Jakob Peter Thomsen" userId="b48a32f3-615a-49b7-acb1-61159dad02d4" providerId="ADAL" clId="{07804C7D-D2E2-B14E-AAA3-8D124115AEF1}" dt="2024-10-08T09:20:56.370" v="35" actId="478"/>
          <ac:spMkLst>
            <pc:docMk/>
            <pc:sldMk cId="3915394636" sldId="266"/>
            <ac:spMk id="6" creationId="{096E4C30-7E99-4809-F99F-6E067BDD7DD0}"/>
          </ac:spMkLst>
        </pc:spChg>
        <pc:picChg chg="add mod">
          <ac:chgData name="Jakob Peter Thomsen" userId="b48a32f3-615a-49b7-acb1-61159dad02d4" providerId="ADAL" clId="{07804C7D-D2E2-B14E-AAA3-8D124115AEF1}" dt="2024-10-08T09:21:17.233" v="39" actId="1076"/>
          <ac:picMkLst>
            <pc:docMk/>
            <pc:sldMk cId="3915394636" sldId="266"/>
            <ac:picMk id="5" creationId="{3A721B71-0CF1-80D1-F559-1207648201A0}"/>
          </ac:picMkLst>
        </pc:picChg>
        <pc:picChg chg="del">
          <ac:chgData name="Jakob Peter Thomsen" userId="b48a32f3-615a-49b7-acb1-61159dad02d4" providerId="ADAL" clId="{07804C7D-D2E2-B14E-AAA3-8D124115AEF1}" dt="2024-10-08T09:20:49.069" v="32" actId="478"/>
          <ac:picMkLst>
            <pc:docMk/>
            <pc:sldMk cId="3915394636" sldId="266"/>
            <ac:picMk id="4098" creationId="{9B219C9F-1702-0FF6-BCDE-A3FFB81D7248}"/>
          </ac:picMkLst>
        </pc:picChg>
      </pc:sldChg>
      <pc:sldChg chg="addSp delSp modSp mod">
        <pc:chgData name="Jakob Peter Thomsen" userId="b48a32f3-615a-49b7-acb1-61159dad02d4" providerId="ADAL" clId="{07804C7D-D2E2-B14E-AAA3-8D124115AEF1}" dt="2024-10-08T09:13:29.816" v="22" actId="1076"/>
        <pc:sldMkLst>
          <pc:docMk/>
          <pc:sldMk cId="3424279767" sldId="267"/>
        </pc:sldMkLst>
        <pc:spChg chg="add del mod">
          <ac:chgData name="Jakob Peter Thomsen" userId="b48a32f3-615a-49b7-acb1-61159dad02d4" providerId="ADAL" clId="{07804C7D-D2E2-B14E-AAA3-8D124115AEF1}" dt="2024-10-08T09:13:18" v="18" actId="478"/>
          <ac:spMkLst>
            <pc:docMk/>
            <pc:sldMk cId="3424279767" sldId="267"/>
            <ac:spMk id="6" creationId="{7F4096AF-9064-9EA1-24F1-B95B47BD37A1}"/>
          </ac:spMkLst>
        </pc:spChg>
        <pc:picChg chg="add mod">
          <ac:chgData name="Jakob Peter Thomsen" userId="b48a32f3-615a-49b7-acb1-61159dad02d4" providerId="ADAL" clId="{07804C7D-D2E2-B14E-AAA3-8D124115AEF1}" dt="2024-10-08T09:13:29.816" v="22" actId="1076"/>
          <ac:picMkLst>
            <pc:docMk/>
            <pc:sldMk cId="3424279767" sldId="267"/>
            <ac:picMk id="5" creationId="{1440B4CB-1AB3-B033-D1E5-978637320113}"/>
          </ac:picMkLst>
        </pc:picChg>
        <pc:picChg chg="del mod">
          <ac:chgData name="Jakob Peter Thomsen" userId="b48a32f3-615a-49b7-acb1-61159dad02d4" providerId="ADAL" clId="{07804C7D-D2E2-B14E-AAA3-8D124115AEF1}" dt="2024-10-08T09:13:04.868" v="14" actId="478"/>
          <ac:picMkLst>
            <pc:docMk/>
            <pc:sldMk cId="3424279767" sldId="267"/>
            <ac:picMk id="5122" creationId="{51888B86-AE69-CB09-0438-07A4753B2E57}"/>
          </ac:picMkLst>
        </pc:picChg>
      </pc:sldChg>
      <pc:sldChg chg="addSp delSp modSp mod">
        <pc:chgData name="Jakob Peter Thomsen" userId="b48a32f3-615a-49b7-acb1-61159dad02d4" providerId="ADAL" clId="{07804C7D-D2E2-B14E-AAA3-8D124115AEF1}" dt="2024-10-08T09:23:26.389" v="50" actId="1076"/>
        <pc:sldMkLst>
          <pc:docMk/>
          <pc:sldMk cId="3574707052" sldId="268"/>
        </pc:sldMkLst>
        <pc:spChg chg="add del mod">
          <ac:chgData name="Jakob Peter Thomsen" userId="b48a32f3-615a-49b7-acb1-61159dad02d4" providerId="ADAL" clId="{07804C7D-D2E2-B14E-AAA3-8D124115AEF1}" dt="2024-10-08T09:23:15.028" v="46" actId="478"/>
          <ac:spMkLst>
            <pc:docMk/>
            <pc:sldMk cId="3574707052" sldId="268"/>
            <ac:spMk id="6" creationId="{82B92A22-0943-078A-E999-C771BBA17AAF}"/>
          </ac:spMkLst>
        </pc:spChg>
        <pc:picChg chg="add mod">
          <ac:chgData name="Jakob Peter Thomsen" userId="b48a32f3-615a-49b7-acb1-61159dad02d4" providerId="ADAL" clId="{07804C7D-D2E2-B14E-AAA3-8D124115AEF1}" dt="2024-10-08T09:23:26.389" v="50" actId="1076"/>
          <ac:picMkLst>
            <pc:docMk/>
            <pc:sldMk cId="3574707052" sldId="268"/>
            <ac:picMk id="5" creationId="{B16E93D6-661F-B74D-FE08-D43A6E1DA6E7}"/>
          </ac:picMkLst>
        </pc:picChg>
        <pc:picChg chg="del">
          <ac:chgData name="Jakob Peter Thomsen" userId="b48a32f3-615a-49b7-acb1-61159dad02d4" providerId="ADAL" clId="{07804C7D-D2E2-B14E-AAA3-8D124115AEF1}" dt="2024-10-08T09:23:11.675" v="45" actId="478"/>
          <ac:picMkLst>
            <pc:docMk/>
            <pc:sldMk cId="3574707052" sldId="268"/>
            <ac:picMk id="6146" creationId="{20E33480-6445-AC55-7CCD-9484DA07B223}"/>
          </ac:picMkLst>
        </pc:picChg>
      </pc:sldChg>
      <pc:sldChg chg="addSp delSp modSp mod">
        <pc:chgData name="Jakob Peter Thomsen" userId="b48a32f3-615a-49b7-acb1-61159dad02d4" providerId="ADAL" clId="{07804C7D-D2E2-B14E-AAA3-8D124115AEF1}" dt="2024-10-08T09:15:40.155" v="30" actId="1076"/>
        <pc:sldMkLst>
          <pc:docMk/>
          <pc:sldMk cId="2500838396" sldId="284"/>
        </pc:sldMkLst>
        <pc:spChg chg="del">
          <ac:chgData name="Jakob Peter Thomsen" userId="b48a32f3-615a-49b7-acb1-61159dad02d4" providerId="ADAL" clId="{07804C7D-D2E2-B14E-AAA3-8D124115AEF1}" dt="2024-10-08T09:15:18.021" v="23"/>
          <ac:spMkLst>
            <pc:docMk/>
            <pc:sldMk cId="2500838396" sldId="284"/>
            <ac:spMk id="8" creationId="{2989770F-F2E8-78A3-FF71-D1DABF0479A0}"/>
          </ac:spMkLst>
        </pc:spChg>
        <pc:picChg chg="add mod">
          <ac:chgData name="Jakob Peter Thomsen" userId="b48a32f3-615a-49b7-acb1-61159dad02d4" providerId="ADAL" clId="{07804C7D-D2E2-B14E-AAA3-8D124115AEF1}" dt="2024-10-08T09:15:40.155" v="30" actId="1076"/>
          <ac:picMkLst>
            <pc:docMk/>
            <pc:sldMk cId="2500838396" sldId="284"/>
            <ac:picMk id="5" creationId="{7474E13B-B559-F5F8-5A98-91654EC3E99F}"/>
          </ac:picMkLst>
        </pc:picChg>
        <pc:picChg chg="del mod">
          <ac:chgData name="Jakob Peter Thomsen" userId="b48a32f3-615a-49b7-acb1-61159dad02d4" providerId="ADAL" clId="{07804C7D-D2E2-B14E-AAA3-8D124115AEF1}" dt="2024-10-08T09:15:35.009" v="29" actId="478"/>
          <ac:picMkLst>
            <pc:docMk/>
            <pc:sldMk cId="2500838396" sldId="284"/>
            <ac:picMk id="3074" creationId="{D87B3B39-90FA-85C3-B36A-77137A9246FE}"/>
          </ac:picMkLst>
        </pc:picChg>
      </pc:sldChg>
    </pc:docChg>
  </pc:docChgLst>
  <pc:docChgLst>
    <pc:chgData name="Sanne Krogh" userId="4378320d-8fa6-4b7c-bd40-f1c0f74d80e5" providerId="ADAL" clId="{261140F1-58B4-594F-B430-AC8D3D3474D2}"/>
    <pc:docChg chg="modSld">
      <pc:chgData name="Sanne Krogh" userId="4378320d-8fa6-4b7c-bd40-f1c0f74d80e5" providerId="ADAL" clId="{261140F1-58B4-594F-B430-AC8D3D3474D2}" dt="2024-10-03T11:44:22.165" v="2" actId="20577"/>
      <pc:docMkLst>
        <pc:docMk/>
      </pc:docMkLst>
      <pc:sldChg chg="modSp mod">
        <pc:chgData name="Sanne Krogh" userId="4378320d-8fa6-4b7c-bd40-f1c0f74d80e5" providerId="ADAL" clId="{261140F1-58B4-594F-B430-AC8D3D3474D2}" dt="2024-10-03T11:44:22.165" v="2" actId="20577"/>
        <pc:sldMkLst>
          <pc:docMk/>
          <pc:sldMk cId="2752176597" sldId="283"/>
        </pc:sldMkLst>
        <pc:spChg chg="mod">
          <ac:chgData name="Sanne Krogh" userId="4378320d-8fa6-4b7c-bd40-f1c0f74d80e5" providerId="ADAL" clId="{261140F1-58B4-594F-B430-AC8D3D3474D2}" dt="2024-10-03T11:44:22.165" v="2" actId="20577"/>
          <ac:spMkLst>
            <pc:docMk/>
            <pc:sldMk cId="2752176597" sldId="283"/>
            <ac:spMk id="3" creationId="{8C10998E-1031-3DBD-6F03-6AFF9CB2B0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3077F-479D-6327-5C09-5C0ADD929E0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D5AA8D7-1A04-537D-3A25-DAA01A013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6FD0D5F-D5AB-6F9B-90AF-967C54FEF0F6}"/>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5" name="Pladsholder til sidefod 4">
            <a:extLst>
              <a:ext uri="{FF2B5EF4-FFF2-40B4-BE49-F238E27FC236}">
                <a16:creationId xmlns:a16="http://schemas.microsoft.com/office/drawing/2014/main" id="{E00ADF41-CBF5-1A27-2656-537A289171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86DA0CC-8224-B9DB-9762-3130D152F683}"/>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6043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9D9D4-276E-CDB6-F4E3-74D30EB56B5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B94E725-14C1-7FB2-7A1E-CBF345FFE5A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8A0165-D6C4-55D0-ACA1-0A58FC8F0515}"/>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5" name="Pladsholder til sidefod 4">
            <a:extLst>
              <a:ext uri="{FF2B5EF4-FFF2-40B4-BE49-F238E27FC236}">
                <a16:creationId xmlns:a16="http://schemas.microsoft.com/office/drawing/2014/main" id="{A73176C9-7993-3C21-7E9F-19CD0AC8715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12B4E9-8536-DFA3-D421-1BBA876D188D}"/>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391221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FB499E2-8CB1-E27B-267E-1F4AD455565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F87674C-1A69-FD57-2EB3-EE56DCDD380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0D1C6C-4AEA-2348-5CD6-BFC6BD3555BD}"/>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5" name="Pladsholder til sidefod 4">
            <a:extLst>
              <a:ext uri="{FF2B5EF4-FFF2-40B4-BE49-F238E27FC236}">
                <a16:creationId xmlns:a16="http://schemas.microsoft.com/office/drawing/2014/main" id="{4C5531B8-5596-9402-1E82-3716E0AB24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A846B38-18C5-F759-48E2-EC7CA903B56D}"/>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234458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D7D80-4809-67B9-87E0-22135AE85C3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B6DDD73-E314-E9CA-EEB8-C0495C16068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B30F7B3-2A70-F535-1B89-F212C07C530A}"/>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5" name="Pladsholder til sidefod 4">
            <a:extLst>
              <a:ext uri="{FF2B5EF4-FFF2-40B4-BE49-F238E27FC236}">
                <a16:creationId xmlns:a16="http://schemas.microsoft.com/office/drawing/2014/main" id="{D1B5B114-E484-4D29-33F6-DA137832378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C3C3EB4-A5A1-6EA3-F34A-F2392BAA1E32}"/>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162760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04365-DF35-69E4-1394-1B3721B1AF5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7C42C6-885F-EFDC-07D6-9BEC724BB4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EF8F5AE-032C-0C96-68FA-DD0A0F6281A8}"/>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5" name="Pladsholder til sidefod 4">
            <a:extLst>
              <a:ext uri="{FF2B5EF4-FFF2-40B4-BE49-F238E27FC236}">
                <a16:creationId xmlns:a16="http://schemas.microsoft.com/office/drawing/2014/main" id="{A2477329-1757-EA60-3C4F-490752B14B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F5009B-4C3D-CCAB-B78F-97EE80D558D9}"/>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322520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5CEF4-1695-BC5F-DBC7-8DCD41D6F57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7FB207F-AF5E-4F89-5CD0-3B20B203EEF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A9B4868-7961-BE9E-060C-7CF769C066E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3AC5C7C-2513-4E63-5443-F49F658AC7F8}"/>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6" name="Pladsholder til sidefod 5">
            <a:extLst>
              <a:ext uri="{FF2B5EF4-FFF2-40B4-BE49-F238E27FC236}">
                <a16:creationId xmlns:a16="http://schemas.microsoft.com/office/drawing/2014/main" id="{C0FCD946-1F6F-22F3-7B87-61C66AA85CA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DDBE291-4AA8-5E4F-9F4A-2689151DFB7D}"/>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194236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21CAD-67A2-16BF-A034-F6DB530B8B1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75E7845-D178-1A8B-ED88-429966453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1B962A5-02C0-F61B-0048-D6895ECB896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B27E6F8-8095-7BDC-ACAD-375D7B02B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15BF365-BBFC-26EA-76BB-D721F530F9C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9FA9B53-305C-442B-6B51-BA9F53BAB59F}"/>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8" name="Pladsholder til sidefod 7">
            <a:extLst>
              <a:ext uri="{FF2B5EF4-FFF2-40B4-BE49-F238E27FC236}">
                <a16:creationId xmlns:a16="http://schemas.microsoft.com/office/drawing/2014/main" id="{4A9BDFB0-A58E-D253-00C1-C18F724BFAD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DAD7EA6-B05A-6C01-5769-8E9135A71CC8}"/>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100977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10A5C-0AF7-3DB8-1982-34A87105EA0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E2B6855-E127-1548-479A-1F02E3E75C7E}"/>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4" name="Pladsholder til sidefod 3">
            <a:extLst>
              <a:ext uri="{FF2B5EF4-FFF2-40B4-BE49-F238E27FC236}">
                <a16:creationId xmlns:a16="http://schemas.microsoft.com/office/drawing/2014/main" id="{0BA46B05-93BF-7439-8237-3446FE23710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AEC50E6-DC60-2ED0-7291-1AC9FCD22B7B}"/>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249860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7C51249-554C-C2D8-73D2-0473BC209D56}"/>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3" name="Pladsholder til sidefod 2">
            <a:extLst>
              <a:ext uri="{FF2B5EF4-FFF2-40B4-BE49-F238E27FC236}">
                <a16:creationId xmlns:a16="http://schemas.microsoft.com/office/drawing/2014/main" id="{FEACF7E3-67EF-471D-307A-C4D8643C608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504AC43-583D-6B96-DC35-98C349DE319C}"/>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138400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9E674-DBC6-D2EC-8FFE-507E5F27493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685F3CB-1922-647E-FAD7-B131EBCBA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42EA375-C39B-85DB-F384-FABE21326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AA64DB4-9E6A-94A7-D5B5-C82C76FA26BB}"/>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6" name="Pladsholder til sidefod 5">
            <a:extLst>
              <a:ext uri="{FF2B5EF4-FFF2-40B4-BE49-F238E27FC236}">
                <a16:creationId xmlns:a16="http://schemas.microsoft.com/office/drawing/2014/main" id="{DFE2311F-57EC-5E8E-DCC9-6538BEEBB11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1CB244D-CE60-1320-875D-90F54C7BC7BF}"/>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29925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EE555-17C3-6D9A-E5DF-7D23DE51178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AE266B2-B6E3-4FCF-E765-23C2D20AA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9390E61-54CC-3333-EA79-6E7F4087F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F35FD4D-EB44-81FA-4089-22EFCDA6DFCD}"/>
              </a:ext>
            </a:extLst>
          </p:cNvPr>
          <p:cNvSpPr>
            <a:spLocks noGrp="1"/>
          </p:cNvSpPr>
          <p:nvPr>
            <p:ph type="dt" sz="half" idx="10"/>
          </p:nvPr>
        </p:nvSpPr>
        <p:spPr/>
        <p:txBody>
          <a:bodyPr/>
          <a:lstStyle/>
          <a:p>
            <a:fld id="{D5821D58-6DBF-C140-9CEA-9359C7ED065D}" type="datetimeFigureOut">
              <a:rPr lang="da-DK" smtClean="0"/>
              <a:t>08.10.2024</a:t>
            </a:fld>
            <a:endParaRPr lang="da-DK"/>
          </a:p>
        </p:txBody>
      </p:sp>
      <p:sp>
        <p:nvSpPr>
          <p:cNvPr id="6" name="Pladsholder til sidefod 5">
            <a:extLst>
              <a:ext uri="{FF2B5EF4-FFF2-40B4-BE49-F238E27FC236}">
                <a16:creationId xmlns:a16="http://schemas.microsoft.com/office/drawing/2014/main" id="{0F77EB97-BB87-7C06-0CA9-13FECDBEAAB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5760AC0-70A5-2698-5BF2-07594D2E7A8B}"/>
              </a:ext>
            </a:extLst>
          </p:cNvPr>
          <p:cNvSpPr>
            <a:spLocks noGrp="1"/>
          </p:cNvSpPr>
          <p:nvPr>
            <p:ph type="sldNum" sz="quarter" idx="12"/>
          </p:nvPr>
        </p:nvSpPr>
        <p:spPr/>
        <p:txBody>
          <a:bodyPr/>
          <a:lstStyle/>
          <a:p>
            <a:fld id="{3DA8D454-028E-8A46-983C-16F120C1843C}" type="slidenum">
              <a:rPr lang="da-DK" smtClean="0"/>
              <a:t>‹nr.›</a:t>
            </a:fld>
            <a:endParaRPr lang="da-DK"/>
          </a:p>
        </p:txBody>
      </p:sp>
    </p:spTree>
    <p:extLst>
      <p:ext uri="{BB962C8B-B14F-4D97-AF65-F5344CB8AC3E}">
        <p14:creationId xmlns:p14="http://schemas.microsoft.com/office/powerpoint/2010/main" val="206487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71DBABF-5205-55F0-99E4-A51E0219F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2A801E5-E06C-C8DE-BE22-F4488BDE7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2EB662E-33FD-C452-5562-BB62839DE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821D58-6DBF-C140-9CEA-9359C7ED065D}" type="datetimeFigureOut">
              <a:rPr lang="da-DK" smtClean="0"/>
              <a:t>08.10.2024</a:t>
            </a:fld>
            <a:endParaRPr lang="da-DK"/>
          </a:p>
        </p:txBody>
      </p:sp>
      <p:sp>
        <p:nvSpPr>
          <p:cNvPr id="5" name="Pladsholder til sidefod 4">
            <a:extLst>
              <a:ext uri="{FF2B5EF4-FFF2-40B4-BE49-F238E27FC236}">
                <a16:creationId xmlns:a16="http://schemas.microsoft.com/office/drawing/2014/main" id="{28460EED-7FD2-79E7-8D72-8A79677FD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4EB814A-C8F3-0A39-CD01-25A66ED5E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A8D454-028E-8A46-983C-16F120C1843C}" type="slidenum">
              <a:rPr lang="da-DK" smtClean="0"/>
              <a:t>‹nr.›</a:t>
            </a:fld>
            <a:endParaRPr lang="da-DK"/>
          </a:p>
        </p:txBody>
      </p:sp>
    </p:spTree>
    <p:extLst>
      <p:ext uri="{BB962C8B-B14F-4D97-AF65-F5344CB8AC3E}">
        <p14:creationId xmlns:p14="http://schemas.microsoft.com/office/powerpoint/2010/main" val="145707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73573-8550-AC47-BF63-27ED0CE1E500}"/>
              </a:ext>
            </a:extLst>
          </p:cNvPr>
          <p:cNvSpPr>
            <a:spLocks noGrp="1"/>
          </p:cNvSpPr>
          <p:nvPr>
            <p:ph type="ctrTitle"/>
          </p:nvPr>
        </p:nvSpPr>
        <p:spPr>
          <a:xfrm>
            <a:off x="1524003" y="1999615"/>
            <a:ext cx="9144000" cy="2764028"/>
          </a:xfrm>
        </p:spPr>
        <p:txBody>
          <a:bodyPr anchor="ctr">
            <a:normAutofit/>
          </a:bodyPr>
          <a:lstStyle/>
          <a:p>
            <a:r>
              <a:rPr lang="da-DK" sz="7200" dirty="0">
                <a:latin typeface="Bodoni 72 Book" pitchFamily="2" charset="0"/>
              </a:rPr>
              <a:t>Flerfagligt forløb 4</a:t>
            </a:r>
          </a:p>
        </p:txBody>
      </p:sp>
      <p:sp>
        <p:nvSpPr>
          <p:cNvPr id="3" name="Undertitel 2">
            <a:extLst>
              <a:ext uri="{FF2B5EF4-FFF2-40B4-BE49-F238E27FC236}">
                <a16:creationId xmlns:a16="http://schemas.microsoft.com/office/drawing/2014/main" id="{507A5794-A89B-E944-AE62-03333931A78D}"/>
              </a:ext>
            </a:extLst>
          </p:cNvPr>
          <p:cNvSpPr>
            <a:spLocks noGrp="1"/>
          </p:cNvSpPr>
          <p:nvPr>
            <p:ph type="subTitle" idx="1"/>
          </p:nvPr>
        </p:nvSpPr>
        <p:spPr>
          <a:xfrm>
            <a:off x="1966912" y="5645150"/>
            <a:ext cx="8258176" cy="631825"/>
          </a:xfrm>
        </p:spPr>
        <p:txBody>
          <a:bodyPr vert="horz" lIns="91440" tIns="45720" rIns="91440" bIns="45720" rtlCol="0" anchor="ctr">
            <a:noAutofit/>
          </a:bodyPr>
          <a:lstStyle/>
          <a:p>
            <a:r>
              <a:rPr lang="da-DK" sz="2000" dirty="0">
                <a:latin typeface="Bodoni 72 Book" pitchFamily="2" charset="0"/>
              </a:rPr>
              <a:t>Klasse:</a:t>
            </a:r>
          </a:p>
          <a:p>
            <a:r>
              <a:rPr lang="da-DK" sz="2000" dirty="0">
                <a:latin typeface="Bodoni 72 Book" pitchFamily="2" charset="0"/>
              </a:rPr>
              <a:t>Fag:</a:t>
            </a:r>
          </a:p>
        </p:txBody>
      </p:sp>
    </p:spTree>
    <p:extLst>
      <p:ext uri="{BB962C8B-B14F-4D97-AF65-F5344CB8AC3E}">
        <p14:creationId xmlns:p14="http://schemas.microsoft.com/office/powerpoint/2010/main" val="20493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DC087-E0B4-78BC-386D-EF9B27D9DA8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da-DK" sz="5400" dirty="0">
                <a:latin typeface="Bodoni 72 Book" pitchFamily="2" charset="0"/>
              </a:rPr>
              <a:t>Problemformuleringshjulet</a:t>
            </a:r>
          </a:p>
        </p:txBody>
      </p:sp>
      <p:sp>
        <p:nvSpPr>
          <p:cNvPr id="3" name="Pladsholder til indhold 2">
            <a:extLst>
              <a:ext uri="{FF2B5EF4-FFF2-40B4-BE49-F238E27FC236}">
                <a16:creationId xmlns:a16="http://schemas.microsoft.com/office/drawing/2014/main" id="{B792F743-1153-0A7F-132D-672F86D6549D}"/>
              </a:ext>
            </a:extLst>
          </p:cNvPr>
          <p:cNvSpPr>
            <a:spLocks noGrp="1"/>
          </p:cNvSpPr>
          <p:nvPr>
            <p:ph sz="half" idx="1"/>
          </p:nvPr>
        </p:nvSpPr>
        <p:spPr>
          <a:xfrm>
            <a:off x="572493" y="2071316"/>
            <a:ext cx="6713552" cy="4119172"/>
          </a:xfrm>
        </p:spPr>
        <p:txBody>
          <a:bodyPr vert="horz" lIns="91440" tIns="45720" rIns="91440" bIns="45720" rtlCol="0" anchor="t">
            <a:normAutofit fontScale="92500" lnSpcReduction="20000"/>
          </a:bodyPr>
          <a:lstStyle/>
          <a:p>
            <a:pPr marL="0" indent="0">
              <a:buNone/>
            </a:pPr>
            <a:r>
              <a:rPr lang="da-DK" sz="2600" b="1" dirty="0">
                <a:latin typeface="BODONI 72 BOOK" pitchFamily="2" charset="0"/>
              </a:rPr>
              <a:t>Hvilket spørgsmål – Hvad vil du svare på?</a:t>
            </a:r>
          </a:p>
          <a:p>
            <a:pPr marL="0" indent="0">
              <a:buNone/>
            </a:pPr>
            <a:r>
              <a:rPr lang="da-DK" sz="2000" dirty="0">
                <a:latin typeface="Bodoni 72 Book" pitchFamily="2" charset="0"/>
              </a:rPr>
              <a:t>Prøv at formulere jeres interesse/tanker som spørgsmål – find gerne på flere.</a:t>
            </a:r>
          </a:p>
          <a:p>
            <a:pPr marL="0" indent="0">
              <a:buNone/>
            </a:pPr>
            <a:r>
              <a:rPr lang="da-DK" sz="2000" dirty="0">
                <a:latin typeface="Bodoni 72 Book" pitchFamily="2" charset="0"/>
              </a:rPr>
              <a:t>Vælg 1 af jeres spørgsmål ud og start spørgsmålet med andre </a:t>
            </a:r>
            <a:r>
              <a:rPr lang="da-DK" sz="2000" dirty="0" err="1">
                <a:latin typeface="Bodoni 72 Book" pitchFamily="2" charset="0"/>
              </a:rPr>
              <a:t>HV-ord</a:t>
            </a:r>
            <a:r>
              <a:rPr lang="da-DK" sz="2000" dirty="0">
                <a:latin typeface="Bodoni 72 Book" pitchFamily="2" charset="0"/>
              </a:rPr>
              <a:t>. Det kan være, at I bliver nødt til at uddybe jeres spørgsmål, for at det giver mening, men det er også ok.</a:t>
            </a:r>
          </a:p>
          <a:p>
            <a:pPr marL="0"/>
            <a:r>
              <a:rPr lang="da-DK" sz="2000" dirty="0">
                <a:latin typeface="Bodoni 72 Book" pitchFamily="2" charset="0"/>
              </a:rPr>
              <a:t>Eksempel:</a:t>
            </a:r>
          </a:p>
          <a:p>
            <a:pPr marL="0"/>
            <a:r>
              <a:rPr lang="da-DK" sz="2000" i="1" dirty="0">
                <a:latin typeface="Bodoni 72 Book" pitchFamily="2" charset="0"/>
              </a:rPr>
              <a:t>Hvad er bæredygtighed? </a:t>
            </a:r>
          </a:p>
          <a:p>
            <a:pPr marL="0" indent="0">
              <a:buNone/>
            </a:pPr>
            <a:endParaRPr lang="da-DK" sz="2000" dirty="0">
              <a:latin typeface="Bodoni 72 Book" pitchFamily="2" charset="0"/>
            </a:endParaRPr>
          </a:p>
          <a:p>
            <a:pPr marL="0" indent="0">
              <a:buNone/>
            </a:pPr>
            <a:r>
              <a:rPr lang="da-DK" sz="2000" dirty="0">
                <a:latin typeface="Bodoni 72 Book" pitchFamily="2" charset="0"/>
              </a:rPr>
              <a:t>Nu skal sætningen starte med ”Hvorfor” – Nu kan sætningen lyde: </a:t>
            </a:r>
            <a:r>
              <a:rPr lang="da-DK" sz="2000" i="1" dirty="0">
                <a:latin typeface="Bodoni 72 Book" pitchFamily="2" charset="0"/>
              </a:rPr>
              <a:t>Hvorfor er bæredygtighed nødvendigt at have i Danmark?</a:t>
            </a:r>
          </a:p>
          <a:p>
            <a:pPr marL="0"/>
            <a:r>
              <a:rPr lang="da-DK" sz="2000" dirty="0">
                <a:latin typeface="Bodoni 72 Book" pitchFamily="2" charset="0"/>
              </a:rPr>
              <a:t>Prøv med forskellige </a:t>
            </a:r>
            <a:r>
              <a:rPr lang="da-DK" sz="2000" dirty="0" err="1">
                <a:latin typeface="Bodoni 72 Book" pitchFamily="2" charset="0"/>
              </a:rPr>
              <a:t>HV-ord</a:t>
            </a:r>
            <a:r>
              <a:rPr lang="da-DK" sz="2000" dirty="0">
                <a:latin typeface="Bodoni 72 Book" pitchFamily="2" charset="0"/>
              </a:rPr>
              <a:t>:</a:t>
            </a:r>
          </a:p>
          <a:p>
            <a:pPr marL="0"/>
            <a:r>
              <a:rPr lang="da-DK" sz="2000" dirty="0">
                <a:latin typeface="Bodoni 72 Book" pitchFamily="2" charset="0"/>
              </a:rPr>
              <a:t>Hvad, Hvorfor, Hvordan, Hvornår, Hvorledes etc.</a:t>
            </a:r>
          </a:p>
          <a:p>
            <a:endParaRPr lang="en-US" sz="1900" dirty="0"/>
          </a:p>
        </p:txBody>
      </p:sp>
      <p:pic>
        <p:nvPicPr>
          <p:cNvPr id="5" name="Billede 4" descr="Et billede, der indeholder tekst, kunst, Grafik, grafisk design&#10;&#10;Automatisk genereret beskrivelse">
            <a:extLst>
              <a:ext uri="{FF2B5EF4-FFF2-40B4-BE49-F238E27FC236}">
                <a16:creationId xmlns:a16="http://schemas.microsoft.com/office/drawing/2014/main" id="{3A721B71-0CF1-80D1-F559-1207648201A0}"/>
              </a:ext>
            </a:extLst>
          </p:cNvPr>
          <p:cNvPicPr>
            <a:picLocks noChangeAspect="1"/>
          </p:cNvPicPr>
          <p:nvPr/>
        </p:nvPicPr>
        <p:blipFill>
          <a:blip r:embed="rId2"/>
          <a:stretch>
            <a:fillRect/>
          </a:stretch>
        </p:blipFill>
        <p:spPr>
          <a:xfrm>
            <a:off x="7411994" y="1191397"/>
            <a:ext cx="4475205" cy="4475205"/>
          </a:xfrm>
          <a:prstGeom prst="ellipse">
            <a:avLst/>
          </a:prstGeom>
          <a:ln>
            <a:solidFill>
              <a:schemeClr val="tx1"/>
            </a:solidFill>
          </a:ln>
        </p:spPr>
      </p:pic>
    </p:spTree>
    <p:extLst>
      <p:ext uri="{BB962C8B-B14F-4D97-AF65-F5344CB8AC3E}">
        <p14:creationId xmlns:p14="http://schemas.microsoft.com/office/powerpoint/2010/main" val="39153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7EBDA-8438-8FBE-053B-42AA70F650F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da-DK" sz="5400" dirty="0">
                <a:latin typeface="Bodoni 72 Book" pitchFamily="2" charset="0"/>
              </a:rPr>
              <a:t>Problemformuleringshjulet</a:t>
            </a:r>
          </a:p>
        </p:txBody>
      </p:sp>
      <p:sp>
        <p:nvSpPr>
          <p:cNvPr id="3" name="Pladsholder til indhold 2">
            <a:extLst>
              <a:ext uri="{FF2B5EF4-FFF2-40B4-BE49-F238E27FC236}">
                <a16:creationId xmlns:a16="http://schemas.microsoft.com/office/drawing/2014/main" id="{0543AD1B-8CBA-EED0-3DA4-708E5534B86A}"/>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da-DK" sz="2400" b="1" dirty="0">
                <a:latin typeface="BODONI 72 BOOK" pitchFamily="2" charset="0"/>
              </a:rPr>
              <a:t>Hvad vil du arbejde med?</a:t>
            </a:r>
          </a:p>
          <a:p>
            <a:pPr marL="0"/>
            <a:r>
              <a:rPr lang="da-DK" sz="1700" dirty="0">
                <a:latin typeface="Bodoni 72 Book" pitchFamily="2" charset="0"/>
              </a:rPr>
              <a:t>Vælg et af jeres spørgsmål, som I nu arbejder videre med.</a:t>
            </a:r>
          </a:p>
          <a:p>
            <a:pPr marL="0" indent="0">
              <a:buNone/>
            </a:pPr>
            <a:r>
              <a:rPr lang="da-DK" sz="1700" dirty="0">
                <a:latin typeface="Bodoni 72 Book" pitchFamily="2" charset="0"/>
              </a:rPr>
              <a:t>	Spørg jer selv:</a:t>
            </a:r>
          </a:p>
          <a:p>
            <a:pPr marL="0" indent="0">
              <a:buNone/>
            </a:pPr>
            <a:r>
              <a:rPr lang="da-DK" sz="1700" dirty="0">
                <a:latin typeface="Bodoni 72 Book" pitchFamily="2" charset="0"/>
              </a:rPr>
              <a:t>	Hvilket materiale/data/empiri vil I bruge for at besvare 	spørgsmålet? (Her kan det være, at I skal søge på nettet efter 	relevant materiale)?</a:t>
            </a:r>
          </a:p>
          <a:p>
            <a:pPr marL="0" indent="0">
              <a:buNone/>
            </a:pPr>
            <a:r>
              <a:rPr lang="da-DK" sz="1700" dirty="0">
                <a:latin typeface="Bodoni 72 Book" pitchFamily="2" charset="0"/>
              </a:rPr>
              <a:t>	Hvis I ikke kan finde relevant materiale, så kan det være, 	at I skal 	tilbage og prøve at finde et af jeres andre spørgsmål frem. Find 	derefter relevant materiale til dette spørgsmål.</a:t>
            </a:r>
          </a:p>
          <a:p>
            <a:pPr marL="0" indent="0">
              <a:buNone/>
            </a:pPr>
            <a:r>
              <a:rPr lang="da-DK" sz="1700" i="1" dirty="0">
                <a:latin typeface="Bodoni 72 Book" pitchFamily="2" charset="0"/>
              </a:rPr>
              <a:t>Til læreren: OBS: denne sekvens kan godt køre længe og skal eventuelt kvalificeres med flere benspænd for eleverne, så de ikke bare vælger et spørgsmål. Et godt spørgsmål er først godt, når man har meget relevant materiale til at besvare spørgsmålet.</a:t>
            </a:r>
          </a:p>
          <a:p>
            <a:endParaRPr lang="en-US" sz="1700" dirty="0"/>
          </a:p>
        </p:txBody>
      </p:sp>
      <p:pic>
        <p:nvPicPr>
          <p:cNvPr id="5" name="Billede 4" descr="Et billede, der indeholder udendørs, tøj, person, sky&#10;&#10;Automatisk genereret beskrivelse">
            <a:extLst>
              <a:ext uri="{FF2B5EF4-FFF2-40B4-BE49-F238E27FC236}">
                <a16:creationId xmlns:a16="http://schemas.microsoft.com/office/drawing/2014/main" id="{1440B4CB-1AB3-B033-D1E5-978637320113}"/>
              </a:ext>
            </a:extLst>
          </p:cNvPr>
          <p:cNvPicPr>
            <a:picLocks noChangeAspect="1"/>
          </p:cNvPicPr>
          <p:nvPr/>
        </p:nvPicPr>
        <p:blipFill>
          <a:blip r:embed="rId2"/>
          <a:stretch>
            <a:fillRect/>
          </a:stretch>
        </p:blipFill>
        <p:spPr>
          <a:xfrm>
            <a:off x="7469435" y="1672954"/>
            <a:ext cx="4242740" cy="4242740"/>
          </a:xfrm>
          <a:prstGeom prst="ellipse">
            <a:avLst/>
          </a:prstGeom>
          <a:ln>
            <a:solidFill>
              <a:schemeClr val="tx1"/>
            </a:solidFill>
          </a:ln>
        </p:spPr>
      </p:pic>
    </p:spTree>
    <p:extLst>
      <p:ext uri="{BB962C8B-B14F-4D97-AF65-F5344CB8AC3E}">
        <p14:creationId xmlns:p14="http://schemas.microsoft.com/office/powerpoint/2010/main" val="342427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C8429-F590-50E4-A478-4E29222C56E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da-DK" sz="5400" dirty="0">
                <a:latin typeface="Bodoni 72 Book" pitchFamily="2" charset="0"/>
              </a:rPr>
              <a:t>Problemformuleringshjulet</a:t>
            </a:r>
          </a:p>
        </p:txBody>
      </p:sp>
      <p:sp>
        <p:nvSpPr>
          <p:cNvPr id="3" name="Pladsholder til indhold 2">
            <a:extLst>
              <a:ext uri="{FF2B5EF4-FFF2-40B4-BE49-F238E27FC236}">
                <a16:creationId xmlns:a16="http://schemas.microsoft.com/office/drawing/2014/main" id="{70C83512-D80A-E1FD-3A33-92B12BD84F23}"/>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da-DK" sz="2400" b="1" dirty="0">
                <a:latin typeface="BODONI 72 BOOK" pitchFamily="2" charset="0"/>
              </a:rPr>
              <a:t>Hvordan vil du arbejde med det?</a:t>
            </a:r>
          </a:p>
          <a:p>
            <a:pPr marL="0" indent="0">
              <a:buNone/>
            </a:pPr>
            <a:endParaRPr lang="da-DK" sz="2200" dirty="0">
              <a:latin typeface="Bodoni 72 Book" pitchFamily="2" charset="0"/>
            </a:endParaRPr>
          </a:p>
          <a:p>
            <a:pPr marL="0" indent="0">
              <a:buNone/>
            </a:pPr>
            <a:r>
              <a:rPr lang="da-DK" sz="2000" dirty="0">
                <a:latin typeface="Bodoni 72 Book" pitchFamily="2" charset="0"/>
              </a:rPr>
              <a:t>I forhold til det spørgsmål og det materiale, I har valgt, skal I nu prøve at svare på: </a:t>
            </a:r>
            <a:r>
              <a:rPr lang="da-DK" sz="2000" i="1" dirty="0">
                <a:latin typeface="Bodoni 72 Book" pitchFamily="2" charset="0"/>
              </a:rPr>
              <a:t>Hvordan arbejder I med materialet?</a:t>
            </a:r>
            <a:r>
              <a:rPr lang="da-DK" sz="2000" dirty="0">
                <a:latin typeface="Bodoni 72 Book" pitchFamily="2" charset="0"/>
              </a:rPr>
              <a:t> Hvad gør I? Hvorfor er det et godt materiale i forhold til jeres spørgsmål?</a:t>
            </a:r>
          </a:p>
          <a:p>
            <a:pPr marL="0" indent="0">
              <a:buNone/>
            </a:pPr>
            <a:endParaRPr lang="da-DK" sz="2000" dirty="0">
              <a:latin typeface="Bodoni 72 Book" pitchFamily="2" charset="0"/>
            </a:endParaRPr>
          </a:p>
          <a:p>
            <a:pPr marL="0" indent="0">
              <a:buNone/>
            </a:pPr>
            <a:r>
              <a:rPr lang="da-DK" sz="2000" dirty="0">
                <a:latin typeface="Bodoni 72 Book" pitchFamily="2" charset="0"/>
              </a:rPr>
              <a:t>Skriv disse overvejelser ned.</a:t>
            </a:r>
          </a:p>
          <a:p>
            <a:pPr marL="0"/>
            <a:endParaRPr lang="da-DK" sz="2000" dirty="0">
              <a:latin typeface="Bodoni 72 Book" pitchFamily="2" charset="0"/>
            </a:endParaRPr>
          </a:p>
          <a:p>
            <a:pPr marL="0" indent="0">
              <a:buNone/>
            </a:pPr>
            <a:r>
              <a:rPr lang="da-DK" sz="2000" i="1" dirty="0">
                <a:latin typeface="Bodoni 72 Book" pitchFamily="2" charset="0"/>
              </a:rPr>
              <a:t>Til læreren: herefter kan I selv lave slides i forhold til at få eleverne rundt i ”Hjulet.” </a:t>
            </a:r>
          </a:p>
          <a:p>
            <a:endParaRPr lang="en-US" sz="2200" dirty="0"/>
          </a:p>
        </p:txBody>
      </p:sp>
      <p:pic>
        <p:nvPicPr>
          <p:cNvPr id="5" name="Billede 4" descr="Et billede, der indeholder computermus, ekstern enhed, Inputenhed, mus&#10;&#10;Automatisk genereret beskrivelse">
            <a:extLst>
              <a:ext uri="{FF2B5EF4-FFF2-40B4-BE49-F238E27FC236}">
                <a16:creationId xmlns:a16="http://schemas.microsoft.com/office/drawing/2014/main" id="{B16E93D6-661F-B74D-FE08-D43A6E1DA6E7}"/>
              </a:ext>
            </a:extLst>
          </p:cNvPr>
          <p:cNvPicPr>
            <a:picLocks noChangeAspect="1"/>
          </p:cNvPicPr>
          <p:nvPr/>
        </p:nvPicPr>
        <p:blipFill>
          <a:blip r:embed="rId2"/>
          <a:stretch>
            <a:fillRect/>
          </a:stretch>
        </p:blipFill>
        <p:spPr>
          <a:xfrm>
            <a:off x="7609702" y="1500316"/>
            <a:ext cx="3857367" cy="3857367"/>
          </a:xfrm>
          <a:prstGeom prst="ellipse">
            <a:avLst/>
          </a:prstGeom>
          <a:ln>
            <a:solidFill>
              <a:schemeClr val="tx1"/>
            </a:solidFill>
          </a:ln>
        </p:spPr>
      </p:pic>
    </p:spTree>
    <p:extLst>
      <p:ext uri="{BB962C8B-B14F-4D97-AF65-F5344CB8AC3E}">
        <p14:creationId xmlns:p14="http://schemas.microsoft.com/office/powerpoint/2010/main" val="357470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33700-6248-AC44-8462-C769EDEA44AE}"/>
              </a:ext>
            </a:extLst>
          </p:cNvPr>
          <p:cNvSpPr>
            <a:spLocks noGrp="1"/>
          </p:cNvSpPr>
          <p:nvPr>
            <p:ph type="title"/>
          </p:nvPr>
        </p:nvSpPr>
        <p:spPr>
          <a:xfrm>
            <a:off x="589560" y="613186"/>
            <a:ext cx="4560584" cy="1032734"/>
          </a:xfrm>
        </p:spPr>
        <p:txBody>
          <a:bodyPr vert="horz" lIns="91440" tIns="45720" rIns="91440" bIns="45720" rtlCol="0" anchor="ctr">
            <a:normAutofit/>
          </a:bodyPr>
          <a:lstStyle/>
          <a:p>
            <a:r>
              <a:rPr lang="da-DK" sz="4000" dirty="0">
                <a:latin typeface="Bodoni 72 Book" pitchFamily="2" charset="0"/>
              </a:rPr>
              <a:t>De flerfaglige forløb</a:t>
            </a:r>
          </a:p>
        </p:txBody>
      </p:sp>
      <p:sp>
        <p:nvSpPr>
          <p:cNvPr id="3" name="Pladsholder til indhold 2">
            <a:extLst>
              <a:ext uri="{FF2B5EF4-FFF2-40B4-BE49-F238E27FC236}">
                <a16:creationId xmlns:a16="http://schemas.microsoft.com/office/drawing/2014/main" id="{3D27B013-C5FE-B74F-B551-A22A38616721}"/>
              </a:ext>
            </a:extLst>
          </p:cNvPr>
          <p:cNvSpPr>
            <a:spLocks noGrp="1"/>
          </p:cNvSpPr>
          <p:nvPr>
            <p:ph sz="half" idx="1"/>
          </p:nvPr>
        </p:nvSpPr>
        <p:spPr>
          <a:xfrm>
            <a:off x="590718" y="1538344"/>
            <a:ext cx="6649177" cy="5397715"/>
          </a:xfrm>
        </p:spPr>
        <p:txBody>
          <a:bodyPr vert="horz" lIns="91440" tIns="45720" rIns="91440" bIns="45720" rtlCol="0" anchor="ctr">
            <a:normAutofit lnSpcReduction="10000"/>
          </a:bodyPr>
          <a:lstStyle/>
          <a:p>
            <a:pPr marL="0" indent="0">
              <a:buNone/>
            </a:pPr>
            <a:r>
              <a:rPr lang="da-DK" sz="1600" b="1" dirty="0">
                <a:latin typeface="Bodoni 72 Book"/>
              </a:rPr>
              <a:t>Jeres SRP (den større skriftlige opgave) venter på jer om ikke så længe. </a:t>
            </a:r>
            <a:r>
              <a:rPr lang="da-DK" sz="1600" dirty="0">
                <a:latin typeface="Bodoni 72 Book"/>
              </a:rPr>
              <a:t>Her skal I kunne:</a:t>
            </a:r>
          </a:p>
          <a:p>
            <a:pPr>
              <a:buFont typeface="Wingdings" pitchFamily="2" charset="2"/>
              <a:buChar char="ü"/>
            </a:pPr>
            <a:r>
              <a:rPr lang="da-DK" sz="1600" dirty="0">
                <a:latin typeface="Bodoni 72 Book" pitchFamily="2" charset="0"/>
              </a:rPr>
              <a:t>Lave en </a:t>
            </a:r>
            <a:r>
              <a:rPr lang="da-DK" sz="1600" b="1" dirty="0">
                <a:latin typeface="Bodoni 72 Book" pitchFamily="2" charset="0"/>
              </a:rPr>
              <a:t>begrundet problemformulering vha. brug af problemformuleringshjulet</a:t>
            </a:r>
            <a:br>
              <a:rPr lang="da-DK" sz="1600" b="1" dirty="0">
                <a:latin typeface="Bodoni 72 Book" pitchFamily="2" charset="0"/>
              </a:rPr>
            </a:br>
            <a:r>
              <a:rPr lang="da-DK" sz="1600" dirty="0">
                <a:latin typeface="Bodoni 72 Book" pitchFamily="2" charset="0"/>
              </a:rPr>
              <a:t>- det øvede I jer på i FF2 og FF3 (SRO)</a:t>
            </a:r>
          </a:p>
          <a:p>
            <a:pPr>
              <a:buFont typeface="Wingdings" pitchFamily="2" charset="2"/>
              <a:buChar char="ü"/>
            </a:pPr>
            <a:r>
              <a:rPr lang="da-DK" sz="1600" dirty="0">
                <a:latin typeface="Bodoni 72 Book" pitchFamily="2" charset="0"/>
              </a:rPr>
              <a:t>Skrive en </a:t>
            </a:r>
            <a:r>
              <a:rPr lang="da-DK" sz="1600" b="1" dirty="0">
                <a:latin typeface="Bodoni 72 Book" pitchFamily="2" charset="0"/>
              </a:rPr>
              <a:t>sammenhængende opgave </a:t>
            </a:r>
            <a:br>
              <a:rPr lang="da-DK" sz="1600" b="1" dirty="0">
                <a:latin typeface="Bodoni 72 Book" pitchFamily="2" charset="0"/>
              </a:rPr>
            </a:br>
            <a:r>
              <a:rPr lang="da-DK" sz="1600" dirty="0">
                <a:latin typeface="Bodoni 72 Book" pitchFamily="2" charset="0"/>
              </a:rPr>
              <a:t>– det øvede I jer på i FF1(DHO) og FF3(SRO)</a:t>
            </a:r>
          </a:p>
          <a:p>
            <a:pPr>
              <a:buFont typeface="Wingdings" pitchFamily="2" charset="2"/>
              <a:buChar char="ü"/>
            </a:pPr>
            <a:r>
              <a:rPr lang="da-DK" sz="1600" dirty="0">
                <a:latin typeface="Bodoni 72 Book" pitchFamily="2" charset="0"/>
              </a:rPr>
              <a:t>Lave et </a:t>
            </a:r>
            <a:r>
              <a:rPr lang="da-DK" sz="1600" b="1" dirty="0">
                <a:latin typeface="Bodoni 72 Book" pitchFamily="2" charset="0"/>
              </a:rPr>
              <a:t>mundtligt oplæg </a:t>
            </a:r>
            <a:r>
              <a:rPr lang="da-DK" sz="1600" dirty="0">
                <a:latin typeface="Bodoni 72 Book" pitchFamily="2" charset="0"/>
              </a:rPr>
              <a:t>om opgavens centrale problemstillinger og vigtigste konklusioner </a:t>
            </a:r>
            <a:br>
              <a:rPr lang="da-DK" sz="1600" dirty="0">
                <a:latin typeface="Bodoni 72 Book" pitchFamily="2" charset="0"/>
              </a:rPr>
            </a:br>
            <a:r>
              <a:rPr lang="da-DK" sz="1600" dirty="0">
                <a:latin typeface="Bodoni 72 Book" pitchFamily="2" charset="0"/>
              </a:rPr>
              <a:t>– det har I øvet jer på i alle foregående FF-forløb</a:t>
            </a:r>
          </a:p>
          <a:p>
            <a:pPr>
              <a:buFont typeface="Wingdings" pitchFamily="2" charset="2"/>
              <a:buChar char="ü"/>
            </a:pPr>
            <a:r>
              <a:rPr lang="da-DK" sz="1600" dirty="0">
                <a:latin typeface="Bodoni 72 Book" pitchFamily="2" charset="0"/>
              </a:rPr>
              <a:t>Deltage i en </a:t>
            </a:r>
            <a:r>
              <a:rPr lang="da-DK" sz="1600" b="1" dirty="0">
                <a:latin typeface="Bodoni 72 Book" pitchFamily="2" charset="0"/>
              </a:rPr>
              <a:t>faglig samtale </a:t>
            </a:r>
            <a:r>
              <a:rPr lang="da-DK" sz="1600" dirty="0">
                <a:latin typeface="Bodoni 72 Book" pitchFamily="2" charset="0"/>
              </a:rPr>
              <a:t>med eksaminator og censor om opgaven og jeres overvejelser og valg i forbindelse med, at I svarede på jeres opgaveformulering  </a:t>
            </a:r>
            <a:br>
              <a:rPr lang="da-DK" sz="1600" dirty="0">
                <a:latin typeface="Bodoni 72 Book" pitchFamily="2" charset="0"/>
              </a:rPr>
            </a:br>
            <a:r>
              <a:rPr lang="da-DK" sz="1600" dirty="0">
                <a:latin typeface="Bodoni 72 Book" pitchFamily="2" charset="0"/>
              </a:rPr>
              <a:t>- det øvede I jer på i FF1(DHO) og FF3(SRO)</a:t>
            </a:r>
          </a:p>
          <a:p>
            <a:pPr marL="0"/>
            <a:endParaRPr lang="da-DK" sz="1600" dirty="0">
              <a:latin typeface="Bodoni 72 Book" pitchFamily="2" charset="0"/>
            </a:endParaRPr>
          </a:p>
          <a:p>
            <a:pPr marL="0" indent="0">
              <a:buNone/>
            </a:pPr>
            <a:r>
              <a:rPr lang="da-DK" sz="1600" b="1" dirty="0">
                <a:latin typeface="Bodoni 72 Book" pitchFamily="2" charset="0"/>
              </a:rPr>
              <a:t>SÅ I ER FAKTISK NÆSTEN KLAR TIL AT GÅ TIL EKSAMEN I SRP - DOG MANGLER I AT BLIVE GODE TIL: </a:t>
            </a:r>
            <a:br>
              <a:rPr lang="da-DK" sz="1600" b="1" dirty="0">
                <a:latin typeface="Bodoni 72 Book" pitchFamily="2" charset="0"/>
              </a:rPr>
            </a:br>
            <a:br>
              <a:rPr lang="da-DK" sz="1600" b="1" dirty="0">
                <a:latin typeface="Bodoni 72 Book" pitchFamily="2" charset="0"/>
              </a:rPr>
            </a:br>
            <a:r>
              <a:rPr lang="da-DK" sz="1600" b="1" dirty="0">
                <a:latin typeface="Bodoni 72 Book" pitchFamily="2" charset="0"/>
              </a:rPr>
              <a:t>1) AT ARBEJDE SELVSTÆNDIGT</a:t>
            </a:r>
            <a:br>
              <a:rPr lang="da-DK" sz="1600" b="1" dirty="0">
                <a:latin typeface="Bodoni 72 Book" pitchFamily="2" charset="0"/>
              </a:rPr>
            </a:br>
            <a:r>
              <a:rPr lang="da-DK" sz="1600" b="1" dirty="0">
                <a:latin typeface="Bodoni 72 Book" pitchFamily="2" charset="0"/>
              </a:rPr>
              <a:t>2) AT GÅ TIL VEJLEDNING</a:t>
            </a:r>
            <a:br>
              <a:rPr lang="da-DK" sz="1600" b="1" dirty="0">
                <a:latin typeface="Bodoni 72 Book" pitchFamily="2" charset="0"/>
              </a:rPr>
            </a:br>
            <a:r>
              <a:rPr lang="da-DK" sz="1600" b="1" dirty="0">
                <a:latin typeface="Bodoni 72 Book" pitchFamily="2" charset="0"/>
              </a:rPr>
              <a:t>3) AT LAVE GODE OVERVEJELSER I FORHOLD TIL METODE OG BASAL VIDENSKABSTEORI</a:t>
            </a:r>
          </a:p>
          <a:p>
            <a:pPr marL="0" indent="0" algn="ctr">
              <a:buNone/>
            </a:pPr>
            <a:r>
              <a:rPr lang="da-DK" sz="1600" b="1" dirty="0">
                <a:latin typeface="Bodoni 72 Book" pitchFamily="2" charset="0"/>
              </a:rPr>
              <a:t>DET SKAL I LÆRE I FF4!</a:t>
            </a:r>
          </a:p>
          <a:p>
            <a:pPr marL="0"/>
            <a:endParaRPr lang="en-US" sz="1300" dirty="0"/>
          </a:p>
        </p:txBody>
      </p:sp>
      <p:pic>
        <p:nvPicPr>
          <p:cNvPr id="5" name="Billede 4" descr="Et billede, der indeholder kontorartikler, juletræ, indendørs, bog&#10;&#10;Automatisk genereret beskrivelse">
            <a:extLst>
              <a:ext uri="{FF2B5EF4-FFF2-40B4-BE49-F238E27FC236}">
                <a16:creationId xmlns:a16="http://schemas.microsoft.com/office/drawing/2014/main" id="{B2BE75AD-8F6E-4664-033E-6EA472BAB4C1}"/>
              </a:ext>
            </a:extLst>
          </p:cNvPr>
          <p:cNvPicPr>
            <a:picLocks noChangeAspect="1"/>
          </p:cNvPicPr>
          <p:nvPr/>
        </p:nvPicPr>
        <p:blipFill>
          <a:blip r:embed="rId2"/>
          <a:stretch>
            <a:fillRect/>
          </a:stretch>
        </p:blipFill>
        <p:spPr>
          <a:xfrm>
            <a:off x="7128684" y="994719"/>
            <a:ext cx="4868562" cy="4868562"/>
          </a:xfrm>
          <a:prstGeom prst="ellipse">
            <a:avLst/>
          </a:prstGeom>
          <a:ln>
            <a:solidFill>
              <a:schemeClr val="tx1"/>
            </a:solidFill>
          </a:ln>
        </p:spPr>
      </p:pic>
    </p:spTree>
    <p:extLst>
      <p:ext uri="{BB962C8B-B14F-4D97-AF65-F5344CB8AC3E}">
        <p14:creationId xmlns:p14="http://schemas.microsoft.com/office/powerpoint/2010/main" val="10128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18472-EAA7-6D49-BBEC-AE94512A2289}"/>
              </a:ext>
            </a:extLst>
          </p:cNvPr>
          <p:cNvSpPr>
            <a:spLocks noGrp="1"/>
          </p:cNvSpPr>
          <p:nvPr>
            <p:ph type="title"/>
          </p:nvPr>
        </p:nvSpPr>
        <p:spPr>
          <a:xfrm>
            <a:off x="838201" y="365125"/>
            <a:ext cx="5393360" cy="1325563"/>
          </a:xfrm>
        </p:spPr>
        <p:txBody>
          <a:bodyPr vert="horz" lIns="91440" tIns="45720" rIns="91440" bIns="45720" rtlCol="0" anchor="ctr">
            <a:normAutofit/>
          </a:bodyPr>
          <a:lstStyle/>
          <a:p>
            <a:pPr algn="ctr"/>
            <a:r>
              <a:rPr lang="da-DK" b="1" dirty="0">
                <a:latin typeface="Bodoni 72 Book" pitchFamily="2" charset="0"/>
              </a:rPr>
              <a:t>Faglige mål</a:t>
            </a:r>
            <a:br>
              <a:rPr lang="da-DK" b="1" dirty="0">
                <a:latin typeface="Bodoni 72 Book" pitchFamily="2" charset="0"/>
              </a:rPr>
            </a:br>
            <a:r>
              <a:rPr lang="da-DK" b="1" dirty="0">
                <a:latin typeface="Bodoni 72 Book" pitchFamily="2" charset="0"/>
              </a:rPr>
              <a:t>i FF4</a:t>
            </a:r>
          </a:p>
        </p:txBody>
      </p:sp>
      <p:sp>
        <p:nvSpPr>
          <p:cNvPr id="3" name="Pladsholder til indhold 2">
            <a:extLst>
              <a:ext uri="{FF2B5EF4-FFF2-40B4-BE49-F238E27FC236}">
                <a16:creationId xmlns:a16="http://schemas.microsoft.com/office/drawing/2014/main" id="{09A8C3DB-D5C6-5A48-81D2-0AFC97B2933D}"/>
              </a:ext>
            </a:extLst>
          </p:cNvPr>
          <p:cNvSpPr>
            <a:spLocks noGrp="1"/>
          </p:cNvSpPr>
          <p:nvPr>
            <p:ph sz="half" idx="1"/>
          </p:nvPr>
        </p:nvSpPr>
        <p:spPr>
          <a:xfrm>
            <a:off x="838200" y="1825625"/>
            <a:ext cx="5393361" cy="4351338"/>
          </a:xfrm>
        </p:spPr>
        <p:txBody>
          <a:bodyPr vert="horz" lIns="91440" tIns="45720" rIns="91440" bIns="45720" rtlCol="0">
            <a:normAutofit fontScale="77500" lnSpcReduction="20000"/>
          </a:bodyPr>
          <a:lstStyle/>
          <a:p>
            <a:pPr marL="0" indent="0" fontAlgn="base">
              <a:buNone/>
            </a:pPr>
            <a:endParaRPr lang="da-DK" dirty="0"/>
          </a:p>
          <a:p>
            <a:pPr marL="514350" indent="-514350" fontAlgn="base">
              <a:buAutoNum type="arabicPeriod"/>
            </a:pPr>
            <a:r>
              <a:rPr lang="da-DK" dirty="0">
                <a:latin typeface="Bodoni 72 Book" pitchFamily="2" charset="0"/>
              </a:rPr>
              <a:t>Lave en god begrundet problemformulering med brug af problemformuleringshjulet</a:t>
            </a:r>
          </a:p>
          <a:p>
            <a:pPr marL="514350" indent="-514350" fontAlgn="base">
              <a:buAutoNum type="arabicPeriod"/>
            </a:pPr>
            <a:r>
              <a:rPr lang="da-DK" dirty="0">
                <a:latin typeface="Bodoni 72 Book" pitchFamily="2" charset="0"/>
              </a:rPr>
              <a:t>Finde brugbart materiale/empiri </a:t>
            </a:r>
          </a:p>
          <a:p>
            <a:pPr marL="514350" indent="-514350" fontAlgn="base">
              <a:buAutoNum type="arabicPeriod"/>
            </a:pPr>
            <a:r>
              <a:rPr lang="da-DK" dirty="0">
                <a:latin typeface="Bodoni 72 Book" pitchFamily="2" charset="0"/>
              </a:rPr>
              <a:t>Få det optimale ud af at gå til vejledning</a:t>
            </a:r>
          </a:p>
          <a:p>
            <a:pPr marL="514350" indent="-514350" fontAlgn="base">
              <a:buAutoNum type="arabicPeriod"/>
            </a:pPr>
            <a:r>
              <a:rPr lang="da-DK" dirty="0">
                <a:latin typeface="Bodoni 72 Book" pitchFamily="2" charset="0"/>
              </a:rPr>
              <a:t>Forstå hvad metode- og basale videnskabsteoretiske overvejelser er</a:t>
            </a:r>
          </a:p>
          <a:p>
            <a:pPr marL="514350" indent="-514350" fontAlgn="base">
              <a:buAutoNum type="arabicPeriod"/>
            </a:pPr>
            <a:r>
              <a:rPr lang="da-DK" dirty="0">
                <a:latin typeface="Bodoni 72 Book" pitchFamily="2" charset="0"/>
              </a:rPr>
              <a:t>Lave relevante metode- og basale videnskabsteoretiske overvejelser </a:t>
            </a:r>
          </a:p>
          <a:p>
            <a:pPr marL="0" indent="0" fontAlgn="base">
              <a:buNone/>
            </a:pPr>
            <a:endParaRPr lang="da-DK" dirty="0">
              <a:latin typeface="Bodoni 72 Book" pitchFamily="2" charset="0"/>
            </a:endParaRPr>
          </a:p>
          <a:p>
            <a:pPr marL="0" indent="0" algn="ctr" fontAlgn="base">
              <a:buNone/>
            </a:pPr>
            <a:r>
              <a:rPr lang="da-DK" dirty="0">
                <a:latin typeface="Bodoni 72 Book" pitchFamily="2" charset="0"/>
              </a:rPr>
              <a:t>Alle disse elementer er vigtige i forhold til at kunne skrive en god begrundet problemformulering og dermed en SRP-opgave, som I ved, at I kan svare på!</a:t>
            </a:r>
            <a:endParaRPr lang="en-US" dirty="0"/>
          </a:p>
          <a:p>
            <a:pPr marL="0"/>
            <a:endParaRPr lang="en-US" dirty="0"/>
          </a:p>
          <a:p>
            <a:endParaRPr lang="en-US" dirty="0"/>
          </a:p>
        </p:txBody>
      </p:sp>
      <p:pic>
        <p:nvPicPr>
          <p:cNvPr id="1026" name="Picture 2" descr="Kan man blive glad af at arbejde? - Fagligt selskab for sundhedsplejersker">
            <a:extLst>
              <a:ext uri="{FF2B5EF4-FFF2-40B4-BE49-F238E27FC236}">
                <a16:creationId xmlns:a16="http://schemas.microsoft.com/office/drawing/2014/main" id="{03CC0BBB-135A-977D-BE14-16AC21B9B6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70695" y="1196787"/>
            <a:ext cx="3644152" cy="467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403BC-E0F3-59E9-055D-983B021DE10D}"/>
              </a:ext>
            </a:extLst>
          </p:cNvPr>
          <p:cNvSpPr>
            <a:spLocks noGrp="1"/>
          </p:cNvSpPr>
          <p:nvPr>
            <p:ph type="title"/>
          </p:nvPr>
        </p:nvSpPr>
        <p:spPr>
          <a:xfrm>
            <a:off x="838200" y="365126"/>
            <a:ext cx="10515600" cy="1119430"/>
          </a:xfrm>
        </p:spPr>
        <p:txBody>
          <a:bodyPr/>
          <a:lstStyle/>
          <a:p>
            <a:pPr algn="ctr"/>
            <a:r>
              <a:rPr lang="da-DK" dirty="0">
                <a:latin typeface="Bodoni 72 Book" pitchFamily="2" charset="0"/>
              </a:rPr>
              <a:t>Krav til jer i forløbet…</a:t>
            </a:r>
          </a:p>
        </p:txBody>
      </p:sp>
      <p:sp>
        <p:nvSpPr>
          <p:cNvPr id="3" name="Pladsholder til indhold 2">
            <a:extLst>
              <a:ext uri="{FF2B5EF4-FFF2-40B4-BE49-F238E27FC236}">
                <a16:creationId xmlns:a16="http://schemas.microsoft.com/office/drawing/2014/main" id="{3D4D7CDA-B3A2-35D2-23F6-B095ED79501E}"/>
              </a:ext>
            </a:extLst>
          </p:cNvPr>
          <p:cNvSpPr>
            <a:spLocks noGrp="1"/>
          </p:cNvSpPr>
          <p:nvPr>
            <p:ph sz="half" idx="1"/>
          </p:nvPr>
        </p:nvSpPr>
        <p:spPr>
          <a:xfrm>
            <a:off x="838200" y="1602889"/>
            <a:ext cx="5181600" cy="4574074"/>
          </a:xfrm>
        </p:spPr>
        <p:txBody>
          <a:bodyPr>
            <a:noAutofit/>
          </a:bodyPr>
          <a:lstStyle/>
          <a:p>
            <a:pPr algn="ctr">
              <a:buFontTx/>
              <a:buChar char="-"/>
            </a:pPr>
            <a:r>
              <a:rPr lang="da-DK" sz="2000" dirty="0">
                <a:latin typeface="Bodoni 72 Book" pitchFamily="2" charset="0"/>
              </a:rPr>
              <a:t>Bolden ligger hos jer…</a:t>
            </a:r>
          </a:p>
          <a:p>
            <a:pPr algn="ctr">
              <a:buFontTx/>
              <a:buChar char="-"/>
            </a:pPr>
            <a:endParaRPr lang="da-DK" sz="2000" dirty="0">
              <a:latin typeface="Bodoni 72 Book" pitchFamily="2" charset="0"/>
            </a:endParaRPr>
          </a:p>
          <a:p>
            <a:pPr marL="0" indent="0" algn="ctr">
              <a:buNone/>
            </a:pPr>
            <a:r>
              <a:rPr lang="da-DK" sz="2000" dirty="0">
                <a:latin typeface="Bodoni 72 Book" pitchFamily="2" charset="0"/>
              </a:rPr>
              <a:t>I skal selv finde emne at arbejde med</a:t>
            </a:r>
          </a:p>
          <a:p>
            <a:pPr marL="0" indent="0" algn="ctr">
              <a:buNone/>
            </a:pPr>
            <a:r>
              <a:rPr lang="da-DK" sz="2000" dirty="0">
                <a:latin typeface="Bodoni 72 Book" pitchFamily="2" charset="0"/>
              </a:rPr>
              <a:t>I skal selv finde brugbart materiale</a:t>
            </a:r>
          </a:p>
          <a:p>
            <a:pPr marL="0" indent="0" algn="ctr">
              <a:buNone/>
            </a:pPr>
            <a:r>
              <a:rPr lang="da-DK" sz="2000" dirty="0">
                <a:latin typeface="Bodoni 72 Book" pitchFamily="2" charset="0"/>
              </a:rPr>
              <a:t>I skal selv komme med noget til vejledningerne (spørgsmål/materiale etc.)</a:t>
            </a:r>
          </a:p>
          <a:p>
            <a:pPr marL="0" indent="0" algn="ctr">
              <a:buNone/>
            </a:pPr>
            <a:endParaRPr lang="da-DK" sz="2000" dirty="0">
              <a:latin typeface="Bodoni 72 Book" pitchFamily="2" charset="0"/>
            </a:endParaRPr>
          </a:p>
          <a:p>
            <a:pPr marL="0" indent="0" algn="ctr">
              <a:buNone/>
            </a:pPr>
            <a:r>
              <a:rPr lang="da-DK" sz="2000" dirty="0">
                <a:latin typeface="Bodoni 72 Book" pitchFamily="2" charset="0"/>
              </a:rPr>
              <a:t>Så I ikke står i SRP-arbejdet lige om lidt og kan se, at I ikke kan noget uden lærerens hjælp </a:t>
            </a:r>
          </a:p>
          <a:p>
            <a:pPr marL="0" indent="0" algn="ctr">
              <a:buNone/>
            </a:pPr>
            <a:r>
              <a:rPr lang="da-DK" sz="2000" dirty="0">
                <a:latin typeface="Bodoni 72 Book" pitchFamily="2" charset="0"/>
              </a:rPr>
              <a:t>– det er JERES SRP og JERES EKSAMEN</a:t>
            </a:r>
          </a:p>
          <a:p>
            <a:pPr marL="0" indent="0" algn="ctr">
              <a:buNone/>
            </a:pPr>
            <a:endParaRPr lang="da-DK" sz="2000" dirty="0">
              <a:latin typeface="Bodoni 72 Book" pitchFamily="2" charset="0"/>
            </a:endParaRPr>
          </a:p>
          <a:p>
            <a:pPr marL="0" indent="0" algn="ctr">
              <a:buNone/>
            </a:pPr>
            <a:r>
              <a:rPr lang="da-DK" sz="2000" dirty="0">
                <a:latin typeface="Bodoni 72 Book" pitchFamily="2" charset="0"/>
              </a:rPr>
              <a:t>-Vi lærere vil være til rådighed med faglig sparring, vejledning, gode råd og hjælp – sådan som det også foregår til SRP-processen lige om lidt…</a:t>
            </a:r>
          </a:p>
        </p:txBody>
      </p:sp>
      <p:sp>
        <p:nvSpPr>
          <p:cNvPr id="4" name="Pladsholder til indhold 3">
            <a:extLst>
              <a:ext uri="{FF2B5EF4-FFF2-40B4-BE49-F238E27FC236}">
                <a16:creationId xmlns:a16="http://schemas.microsoft.com/office/drawing/2014/main" id="{9B202E05-000F-24A4-45EA-F7C9A6C64806}"/>
              </a:ext>
            </a:extLst>
          </p:cNvPr>
          <p:cNvSpPr>
            <a:spLocks noGrp="1"/>
          </p:cNvSpPr>
          <p:nvPr>
            <p:ph sz="half" idx="2"/>
          </p:nvPr>
        </p:nvSpPr>
        <p:spPr>
          <a:xfrm>
            <a:off x="7120666" y="1605452"/>
            <a:ext cx="4233134" cy="4139132"/>
          </a:xfrm>
        </p:spPr>
        <p:txBody>
          <a:bodyPr>
            <a:normAutofit fontScale="32500" lnSpcReduction="20000"/>
          </a:bodyPr>
          <a:lstStyle/>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a:p>
            <a:pPr marL="0" indent="0">
              <a:buNone/>
            </a:pPr>
            <a:r>
              <a:rPr lang="da-DK" sz="4900" dirty="0">
                <a:latin typeface="Bodoni 72 Book" pitchFamily="2" charset="0"/>
              </a:rPr>
              <a:t>Forløbet afsluttes med, at I afleverer 2 skriftlige produkter:</a:t>
            </a:r>
          </a:p>
          <a:p>
            <a:pPr marL="0" indent="0">
              <a:buNone/>
            </a:pPr>
            <a:endParaRPr lang="da-DK" sz="4900" dirty="0">
              <a:latin typeface="Bodoni 72 Book" pitchFamily="2" charset="0"/>
            </a:endParaRPr>
          </a:p>
          <a:p>
            <a:pPr marL="914400" indent="-914400">
              <a:buAutoNum type="arabicParenR"/>
            </a:pPr>
            <a:r>
              <a:rPr lang="da-DK" sz="4900" dirty="0">
                <a:latin typeface="Bodoni 72 Book" pitchFamily="2" charset="0"/>
              </a:rPr>
              <a:t>En begrundet problemformulering</a:t>
            </a:r>
          </a:p>
          <a:p>
            <a:pPr marL="914400" indent="-914400">
              <a:buAutoNum type="arabicParenR"/>
            </a:pPr>
            <a:r>
              <a:rPr lang="da-DK" sz="4900" dirty="0">
                <a:latin typeface="Bodoni 72 Book" pitchFamily="2" charset="0"/>
              </a:rPr>
              <a:t>Refleksionspapir – arbejdsproces og metode- og basale videnskabsteoretiske overvejelser</a:t>
            </a:r>
            <a:br>
              <a:rPr lang="da-DK" sz="4900" dirty="0">
                <a:latin typeface="Bodoni 72 Book" pitchFamily="2" charset="0"/>
              </a:rPr>
            </a:br>
            <a:endParaRPr lang="da-DK" sz="4900" dirty="0">
              <a:latin typeface="Bodoni 72 Book" pitchFamily="2" charset="0"/>
            </a:endParaRPr>
          </a:p>
          <a:p>
            <a:pPr marL="0" indent="0" algn="ctr">
              <a:buNone/>
            </a:pPr>
            <a:endParaRPr lang="da-DK" sz="8000" dirty="0">
              <a:latin typeface="Bodoni 72 Book" pitchFamily="2" charset="0"/>
            </a:endParaRPr>
          </a:p>
        </p:txBody>
      </p:sp>
      <p:pic>
        <p:nvPicPr>
          <p:cNvPr id="2050" name="Picture 2" descr="Vindtunnel afslører: Årets VM-bold flyver kortere og er mere stabil">
            <a:extLst>
              <a:ext uri="{FF2B5EF4-FFF2-40B4-BE49-F238E27FC236}">
                <a16:creationId xmlns:a16="http://schemas.microsoft.com/office/drawing/2014/main" id="{972F859E-2B95-D61A-5324-B0511DC1F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991" y="1484556"/>
            <a:ext cx="3026484" cy="170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rot="15136505">
            <a:off x="4764672" y="2321285"/>
            <a:ext cx="2628788" cy="2662374"/>
          </a:xfrm>
          <a:prstGeom prst="rect">
            <a:avLst/>
          </a:prstGeom>
        </p:spPr>
      </p:pic>
      <p:sp>
        <p:nvSpPr>
          <p:cNvPr id="4" name="Ellipse 3"/>
          <p:cNvSpPr/>
          <p:nvPr/>
        </p:nvSpPr>
        <p:spPr>
          <a:xfrm>
            <a:off x="1873957" y="378177"/>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a:p>
            <a:pPr algn="ctr">
              <a:lnSpc>
                <a:spcPct val="130000"/>
              </a:lnSpc>
            </a:pPr>
            <a:endParaRPr lang="da-DK" dirty="0">
              <a:solidFill>
                <a:schemeClr val="tx1"/>
              </a:solidFill>
              <a:latin typeface="American Typewriter Condensed"/>
              <a:cs typeface="American Typewriter Condensed"/>
            </a:endParaRPr>
          </a:p>
          <a:p>
            <a:pPr algn="ctr">
              <a:lnSpc>
                <a:spcPct val="130000"/>
              </a:lnSpc>
            </a:pPr>
            <a:endParaRPr lang="da-DK" dirty="0">
              <a:solidFill>
                <a:schemeClr val="tx1"/>
              </a:solidFill>
              <a:latin typeface="American Typewriter Condensed"/>
              <a:cs typeface="American Typewriter Condensed"/>
            </a:endParaRPr>
          </a:p>
          <a:p>
            <a:pPr algn="ctr">
              <a:lnSpc>
                <a:spcPct val="130000"/>
              </a:lnSpc>
            </a:pPr>
            <a:r>
              <a:rPr lang="da-DK" dirty="0">
                <a:solidFill>
                  <a:schemeClr val="tx1"/>
                </a:solidFill>
                <a:latin typeface="American Typewriter Condensed"/>
                <a:cs typeface="American Typewriter Condensed"/>
              </a:rPr>
              <a:t>Gruppe 1:</a:t>
            </a: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a:p>
            <a:pPr algn="ctr"/>
            <a:r>
              <a:rPr lang="da-DK" dirty="0">
                <a:solidFill>
                  <a:schemeClr val="tx1"/>
                </a:solidFill>
                <a:latin typeface="American Typewriter Condensed"/>
                <a:cs typeface="American Typewriter Condensed"/>
              </a:rPr>
              <a:t> </a:t>
            </a:r>
            <a:endParaRPr lang="da-DK" dirty="0">
              <a:solidFill>
                <a:schemeClr val="tx1"/>
              </a:solidFill>
            </a:endParaRPr>
          </a:p>
          <a:p>
            <a:pPr algn="ctr">
              <a:lnSpc>
                <a:spcPct val="130000"/>
              </a:lnSpc>
            </a:pPr>
            <a:endParaRPr lang="da-DK" dirty="0">
              <a:solidFill>
                <a:schemeClr val="tx1"/>
              </a:solidFill>
              <a:latin typeface="American Typewriter Condensed"/>
              <a:cs typeface="American Typewriter Condensed"/>
            </a:endParaRPr>
          </a:p>
        </p:txBody>
      </p:sp>
      <p:sp>
        <p:nvSpPr>
          <p:cNvPr id="5" name="Ellipse 4"/>
          <p:cNvSpPr/>
          <p:nvPr/>
        </p:nvSpPr>
        <p:spPr>
          <a:xfrm>
            <a:off x="4552019" y="183444"/>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dirty="0">
                <a:solidFill>
                  <a:schemeClr val="tx1"/>
                </a:solidFill>
                <a:latin typeface="American Typewriter Condensed"/>
                <a:cs typeface="American Typewriter Condensed"/>
              </a:rPr>
              <a:t>Gruppe 2:</a:t>
            </a: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a:p>
            <a:pPr algn="ctr"/>
            <a:r>
              <a:rPr lang="da-DK" dirty="0">
                <a:solidFill>
                  <a:schemeClr val="tx1"/>
                </a:solidFill>
                <a:latin typeface="American Typewriter Condensed"/>
                <a:cs typeface="American Typewriter Condensed"/>
              </a:rPr>
              <a:t> </a:t>
            </a:r>
          </a:p>
        </p:txBody>
      </p:sp>
      <p:sp>
        <p:nvSpPr>
          <p:cNvPr id="6" name="Ellipse 5"/>
          <p:cNvSpPr/>
          <p:nvPr/>
        </p:nvSpPr>
        <p:spPr>
          <a:xfrm>
            <a:off x="8126233" y="183444"/>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a:p>
            <a:pPr algn="ctr">
              <a:lnSpc>
                <a:spcPct val="130000"/>
              </a:lnSpc>
            </a:pPr>
            <a:endParaRPr lang="da-DK" dirty="0">
              <a:solidFill>
                <a:schemeClr val="tx1"/>
              </a:solidFill>
              <a:latin typeface="American Typewriter Condensed"/>
              <a:cs typeface="American Typewriter Condensed"/>
            </a:endParaRPr>
          </a:p>
          <a:p>
            <a:pPr algn="ctr">
              <a:lnSpc>
                <a:spcPct val="130000"/>
              </a:lnSpc>
            </a:pP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a:p>
            <a:pPr algn="ctr">
              <a:lnSpc>
                <a:spcPct val="130000"/>
              </a:lnSpc>
            </a:pPr>
            <a:r>
              <a:rPr lang="da-DK" dirty="0">
                <a:solidFill>
                  <a:schemeClr val="tx1"/>
                </a:solidFill>
                <a:latin typeface="American Typewriter Condensed"/>
                <a:cs typeface="American Typewriter Condensed"/>
              </a:rPr>
              <a:t>Gruppe 3:</a:t>
            </a:r>
          </a:p>
          <a:p>
            <a:pPr algn="ctr">
              <a:lnSpc>
                <a:spcPct val="130000"/>
              </a:lnSpc>
            </a:pP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a:p>
            <a:pPr algn="ctr">
              <a:lnSpc>
                <a:spcPct val="130000"/>
              </a:lnSpc>
            </a:pPr>
            <a:r>
              <a:rPr lang="da-DK" dirty="0">
                <a:solidFill>
                  <a:schemeClr val="tx1"/>
                </a:solidFill>
                <a:latin typeface="American Typewriter Condensed"/>
                <a:cs typeface="American Typewriter Condensed"/>
              </a:rPr>
              <a:t> </a:t>
            </a:r>
          </a:p>
          <a:p>
            <a:pPr algn="ctr">
              <a:lnSpc>
                <a:spcPct val="130000"/>
              </a:lnSpc>
            </a:pPr>
            <a:endParaRPr lang="da-DK" dirty="0">
              <a:solidFill>
                <a:schemeClr val="tx1"/>
              </a:solidFill>
              <a:latin typeface="American Typewriter Condensed"/>
              <a:cs typeface="American Typewriter Condensed"/>
            </a:endParaRPr>
          </a:p>
        </p:txBody>
      </p:sp>
      <p:sp>
        <p:nvSpPr>
          <p:cNvPr id="7" name="Ellipse 6"/>
          <p:cNvSpPr/>
          <p:nvPr/>
        </p:nvSpPr>
        <p:spPr>
          <a:xfrm>
            <a:off x="821155" y="2423443"/>
            <a:ext cx="2130777" cy="226229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r>
              <a:rPr lang="da-DK" dirty="0">
                <a:solidFill>
                  <a:schemeClr val="tx1"/>
                </a:solidFill>
                <a:latin typeface="American Typewriter Condensed"/>
                <a:cs typeface="American Typewriter Condensed"/>
              </a:rPr>
              <a:t>Gruppe 4:</a:t>
            </a: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a:p>
            <a:pPr algn="ctr"/>
            <a:r>
              <a:rPr lang="da-DK" dirty="0">
                <a:solidFill>
                  <a:schemeClr val="tx1"/>
                </a:solidFill>
                <a:latin typeface="American Typewriter Condensed"/>
                <a:cs typeface="American Typewriter Condensed"/>
              </a:rPr>
              <a:t> </a:t>
            </a:r>
          </a:p>
        </p:txBody>
      </p:sp>
      <p:sp>
        <p:nvSpPr>
          <p:cNvPr id="8" name="Ellipse 7"/>
          <p:cNvSpPr/>
          <p:nvPr/>
        </p:nvSpPr>
        <p:spPr>
          <a:xfrm>
            <a:off x="2642898" y="3917818"/>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dirty="0">
                <a:solidFill>
                  <a:schemeClr val="tx1"/>
                </a:solidFill>
                <a:latin typeface="American Typewriter Condensed"/>
                <a:cs typeface="American Typewriter Condensed"/>
              </a:rPr>
              <a:t>Gruppe 5:</a:t>
            </a: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a:p>
            <a:pPr algn="ctr"/>
            <a:r>
              <a:rPr lang="da-DK" dirty="0">
                <a:solidFill>
                  <a:schemeClr val="tx1"/>
                </a:solidFill>
                <a:latin typeface="American Typewriter Condensed"/>
                <a:cs typeface="American Typewriter Condensed"/>
              </a:rPr>
              <a:t> </a:t>
            </a:r>
          </a:p>
        </p:txBody>
      </p:sp>
      <p:sp>
        <p:nvSpPr>
          <p:cNvPr id="9" name="Ellipse 8"/>
          <p:cNvSpPr/>
          <p:nvPr/>
        </p:nvSpPr>
        <p:spPr>
          <a:xfrm>
            <a:off x="7665156" y="3790809"/>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dirty="0">
                <a:solidFill>
                  <a:schemeClr val="tx1"/>
                </a:solidFill>
                <a:latin typeface="American Typewriter Condensed"/>
                <a:cs typeface="American Typewriter Condensed"/>
              </a:rPr>
              <a:t>Gruppe 7:</a:t>
            </a:r>
          </a:p>
          <a:p>
            <a:pPr algn="ctr"/>
            <a:r>
              <a:rPr lang="da-DK" dirty="0">
                <a:solidFill>
                  <a:schemeClr val="tx1"/>
                </a:solidFill>
                <a:latin typeface="American Typewriter Condensed"/>
                <a:cs typeface="American Typewriter Condensed"/>
              </a:rPr>
              <a:t> </a:t>
            </a:r>
          </a:p>
        </p:txBody>
      </p:sp>
      <p:sp>
        <p:nvSpPr>
          <p:cNvPr id="10" name="Ellipse 9"/>
          <p:cNvSpPr/>
          <p:nvPr/>
        </p:nvSpPr>
        <p:spPr>
          <a:xfrm>
            <a:off x="5287550" y="4604192"/>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dirty="0">
                <a:solidFill>
                  <a:schemeClr val="tx1"/>
                </a:solidFill>
                <a:latin typeface="American Typewriter Condensed"/>
                <a:cs typeface="American Typewriter Condensed"/>
              </a:rPr>
              <a:t>Gruppe 6:</a:t>
            </a:r>
            <a:br>
              <a:rPr lang="da-DK" dirty="0">
                <a:solidFill>
                  <a:schemeClr val="tx1"/>
                </a:solidFill>
                <a:latin typeface="American Typewriter Condensed"/>
                <a:cs typeface="American Typewriter Condensed"/>
              </a:rPr>
            </a:br>
            <a:endParaRPr lang="da-DK" dirty="0">
              <a:solidFill>
                <a:schemeClr val="tx1"/>
              </a:solidFill>
              <a:latin typeface="American Typewriter Condensed"/>
              <a:cs typeface="American Typewriter Condensed"/>
            </a:endParaRPr>
          </a:p>
        </p:txBody>
      </p:sp>
      <p:sp>
        <p:nvSpPr>
          <p:cNvPr id="3" name="Ellipse 2">
            <a:extLst>
              <a:ext uri="{FF2B5EF4-FFF2-40B4-BE49-F238E27FC236}">
                <a16:creationId xmlns:a16="http://schemas.microsoft.com/office/drawing/2014/main" id="{7B02510C-49D1-3EEB-064E-B3BDE4BE7254}"/>
              </a:ext>
            </a:extLst>
          </p:cNvPr>
          <p:cNvSpPr/>
          <p:nvPr/>
        </p:nvSpPr>
        <p:spPr>
          <a:xfrm>
            <a:off x="9190662" y="2286000"/>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dirty="0">
                <a:solidFill>
                  <a:schemeClr val="tx1"/>
                </a:solidFill>
                <a:latin typeface="American Typewriter Condensed"/>
                <a:cs typeface="American Typewriter Condensed"/>
              </a:rPr>
              <a:t>Gruppe 8:</a:t>
            </a:r>
            <a:br>
              <a:rPr lang="da-DK" dirty="0">
                <a:solidFill>
                  <a:schemeClr val="tx1"/>
                </a:solidFill>
                <a:latin typeface="American Typewriter Condensed"/>
                <a:cs typeface="American Typewriter Condensed"/>
              </a:rPr>
            </a:br>
            <a:br>
              <a:rPr lang="da-DK" dirty="0">
                <a:solidFill>
                  <a:schemeClr val="tx1"/>
                </a:solidFill>
                <a:latin typeface="American Typewriter Condensed"/>
                <a:cs typeface="American Typewriter Condensed"/>
              </a:rPr>
            </a:br>
            <a:r>
              <a:rPr lang="da-DK" dirty="0">
                <a:solidFill>
                  <a:schemeClr val="tx1"/>
                </a:solidFill>
                <a:latin typeface="American Typewriter Condensed"/>
                <a:cs typeface="American Typewriter Condensed"/>
              </a:rPr>
              <a:t> </a:t>
            </a:r>
          </a:p>
        </p:txBody>
      </p:sp>
    </p:spTree>
    <p:extLst>
      <p:ext uri="{BB962C8B-B14F-4D97-AF65-F5344CB8AC3E}">
        <p14:creationId xmlns:p14="http://schemas.microsoft.com/office/powerpoint/2010/main" val="404703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8B983-959E-EDE8-C82C-91DFE22C0D9D}"/>
              </a:ext>
            </a:extLst>
          </p:cNvPr>
          <p:cNvSpPr>
            <a:spLocks noGrp="1"/>
          </p:cNvSpPr>
          <p:nvPr>
            <p:ph type="title"/>
          </p:nvPr>
        </p:nvSpPr>
        <p:spPr/>
        <p:txBody>
          <a:bodyPr/>
          <a:lstStyle/>
          <a:p>
            <a:pPr algn="ctr"/>
            <a:r>
              <a:rPr lang="da-DK" dirty="0">
                <a:latin typeface="Bodoni 72 Book" pitchFamily="2" charset="0"/>
              </a:rPr>
              <a:t>Mulige emner</a:t>
            </a:r>
          </a:p>
        </p:txBody>
      </p:sp>
      <p:sp>
        <p:nvSpPr>
          <p:cNvPr id="3" name="Pladsholder til indhold 2">
            <a:extLst>
              <a:ext uri="{FF2B5EF4-FFF2-40B4-BE49-F238E27FC236}">
                <a16:creationId xmlns:a16="http://schemas.microsoft.com/office/drawing/2014/main" id="{8C10998E-1031-3DBD-6F03-6AFF9CB2B075}"/>
              </a:ext>
            </a:extLst>
          </p:cNvPr>
          <p:cNvSpPr>
            <a:spLocks noGrp="1"/>
          </p:cNvSpPr>
          <p:nvPr>
            <p:ph idx="1"/>
          </p:nvPr>
        </p:nvSpPr>
        <p:spPr/>
        <p:txBody>
          <a:bodyPr>
            <a:normAutofit/>
          </a:bodyPr>
          <a:lstStyle/>
          <a:p>
            <a:pPr marL="0" indent="0">
              <a:buNone/>
            </a:pPr>
            <a:r>
              <a:rPr lang="da-DK" sz="1800" i="1" dirty="0">
                <a:latin typeface="Bodoni 72 Book" pitchFamily="2" charset="0"/>
              </a:rPr>
              <a:t>Til lærerne: her skrives mulige emner, som de to fag kan samarbejde om.</a:t>
            </a:r>
          </a:p>
          <a:p>
            <a:pPr marL="0" indent="0">
              <a:buNone/>
            </a:pPr>
            <a:r>
              <a:rPr lang="da-DK" sz="1800" i="1" dirty="0">
                <a:latin typeface="Bodoni 72 Book" pitchFamily="2" charset="0"/>
              </a:rPr>
              <a:t>Eleverne gives her nogle muligheder, så de ikke starter helt fra </a:t>
            </a:r>
            <a:r>
              <a:rPr lang="da-DK" sz="1800" i="1">
                <a:latin typeface="Bodoni 72 Book" pitchFamily="2" charset="0"/>
              </a:rPr>
              <a:t>0 </a:t>
            </a:r>
            <a:endParaRPr lang="da-DK" sz="1800" i="1" dirty="0">
              <a:latin typeface="Bodoni 72 Book" pitchFamily="2" charset="0"/>
            </a:endParaRPr>
          </a:p>
        </p:txBody>
      </p:sp>
    </p:spTree>
    <p:extLst>
      <p:ext uri="{BB962C8B-B14F-4D97-AF65-F5344CB8AC3E}">
        <p14:creationId xmlns:p14="http://schemas.microsoft.com/office/powerpoint/2010/main" val="275217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B3609-090C-8943-48AB-77E9C18A1B5E}"/>
              </a:ext>
            </a:extLst>
          </p:cNvPr>
          <p:cNvSpPr>
            <a:spLocks noGrp="1"/>
          </p:cNvSpPr>
          <p:nvPr>
            <p:ph type="title"/>
          </p:nvPr>
        </p:nvSpPr>
        <p:spPr>
          <a:xfrm>
            <a:off x="838200" y="365126"/>
            <a:ext cx="10515600" cy="689124"/>
          </a:xfrm>
        </p:spPr>
        <p:txBody>
          <a:bodyPr>
            <a:normAutofit fontScale="90000"/>
          </a:bodyPr>
          <a:lstStyle/>
          <a:p>
            <a:pPr algn="ctr"/>
            <a:r>
              <a:rPr lang="da-DK" dirty="0">
                <a:latin typeface="Bodoni 72 Book" pitchFamily="2" charset="0"/>
              </a:rPr>
              <a:t>At søge relevant materiale</a:t>
            </a:r>
          </a:p>
        </p:txBody>
      </p:sp>
      <p:sp>
        <p:nvSpPr>
          <p:cNvPr id="3" name="Pladsholder til indhold 2">
            <a:extLst>
              <a:ext uri="{FF2B5EF4-FFF2-40B4-BE49-F238E27FC236}">
                <a16:creationId xmlns:a16="http://schemas.microsoft.com/office/drawing/2014/main" id="{489118D8-CAEC-F644-2048-25F7E2897AFA}"/>
              </a:ext>
            </a:extLst>
          </p:cNvPr>
          <p:cNvSpPr>
            <a:spLocks noGrp="1"/>
          </p:cNvSpPr>
          <p:nvPr>
            <p:ph sz="half" idx="1"/>
          </p:nvPr>
        </p:nvSpPr>
        <p:spPr>
          <a:xfrm>
            <a:off x="838200" y="1215614"/>
            <a:ext cx="5181600" cy="4961349"/>
          </a:xfrm>
        </p:spPr>
        <p:txBody>
          <a:bodyPr>
            <a:normAutofit/>
          </a:bodyPr>
          <a:lstStyle/>
          <a:p>
            <a:pPr marL="0" indent="0">
              <a:buNone/>
            </a:pPr>
            <a:r>
              <a:rPr lang="da-DK" sz="1600" i="1" dirty="0">
                <a:latin typeface="Bodoni 72 Book" pitchFamily="2" charset="0"/>
              </a:rPr>
              <a:t>Til lærerne: Det er en mulighed allerede her at præsentere eleverne for </a:t>
            </a:r>
            <a:r>
              <a:rPr lang="da-DK" sz="1600" i="1">
                <a:latin typeface="Bodoni 72 Book" pitchFamily="2" charset="0"/>
              </a:rPr>
              <a:t>relevante faglige steder</a:t>
            </a:r>
            <a:r>
              <a:rPr lang="da-DK" sz="1600" i="1" dirty="0">
                <a:latin typeface="Bodoni 72 Book" pitchFamily="2" charset="0"/>
              </a:rPr>
              <a:t>, hvor de kan finde materiale i forløbet, men det kan også være, at det giver mere mening at gøre på et andet tidspunkt…</a:t>
            </a:r>
            <a:br>
              <a:rPr lang="da-DK" sz="1600" i="1" dirty="0">
                <a:latin typeface="Bodoni 72 Book" pitchFamily="2" charset="0"/>
              </a:rPr>
            </a:br>
            <a:br>
              <a:rPr lang="da-DK" sz="1600" i="1" dirty="0">
                <a:latin typeface="Bodoni 72 Book" pitchFamily="2" charset="0"/>
              </a:rPr>
            </a:br>
            <a:r>
              <a:rPr lang="da-DK" sz="1600" i="1" dirty="0">
                <a:latin typeface="Bodoni 72 Book" pitchFamily="2" charset="0"/>
              </a:rPr>
              <a:t>De næste slides er også blot ideer til, hvordan man kan få eleverne rundt i problemformuleringshjulet – I må endelig gøre det, som I tænker er bedst…</a:t>
            </a:r>
          </a:p>
        </p:txBody>
      </p:sp>
      <p:sp>
        <p:nvSpPr>
          <p:cNvPr id="4" name="Pladsholder til indhold 3">
            <a:extLst>
              <a:ext uri="{FF2B5EF4-FFF2-40B4-BE49-F238E27FC236}">
                <a16:creationId xmlns:a16="http://schemas.microsoft.com/office/drawing/2014/main" id="{30669968-C95F-07DC-16CD-2AF89C5CEB9B}"/>
              </a:ext>
            </a:extLst>
          </p:cNvPr>
          <p:cNvSpPr>
            <a:spLocks noGrp="1"/>
          </p:cNvSpPr>
          <p:nvPr>
            <p:ph sz="half" idx="2"/>
          </p:nvPr>
        </p:nvSpPr>
        <p:spPr>
          <a:xfrm>
            <a:off x="6172200" y="1215614"/>
            <a:ext cx="5181600" cy="4961349"/>
          </a:xfrm>
        </p:spPr>
        <p:txBody>
          <a:bodyPr/>
          <a:lstStyle/>
          <a:p>
            <a:endParaRPr lang="da-DK" dirty="0"/>
          </a:p>
        </p:txBody>
      </p:sp>
    </p:spTree>
    <p:extLst>
      <p:ext uri="{BB962C8B-B14F-4D97-AF65-F5344CB8AC3E}">
        <p14:creationId xmlns:p14="http://schemas.microsoft.com/office/powerpoint/2010/main" val="359354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2FBBA-9921-B1D9-1B5E-1AEFBEE800D6}"/>
              </a:ext>
            </a:extLst>
          </p:cNvPr>
          <p:cNvSpPr>
            <a:spLocks noGrp="1"/>
          </p:cNvSpPr>
          <p:nvPr>
            <p:ph type="title"/>
          </p:nvPr>
        </p:nvSpPr>
        <p:spPr>
          <a:xfrm>
            <a:off x="630936" y="639520"/>
            <a:ext cx="5078488" cy="1719072"/>
          </a:xfrm>
        </p:spPr>
        <p:txBody>
          <a:bodyPr vert="horz" lIns="91440" tIns="45720" rIns="91440" bIns="45720" rtlCol="0" anchor="b">
            <a:normAutofit/>
          </a:bodyPr>
          <a:lstStyle/>
          <a:p>
            <a:pPr marL="0" indent="0"/>
            <a:br>
              <a:rPr lang="en-US" sz="2200" b="1" kern="1200" dirty="0">
                <a:solidFill>
                  <a:schemeClr val="tx1"/>
                </a:solidFill>
                <a:latin typeface="+mj-lt"/>
                <a:ea typeface="+mj-ea"/>
                <a:cs typeface="+mj-cs"/>
              </a:rPr>
            </a:br>
            <a:r>
              <a:rPr lang="da-DK" sz="3200" kern="1200" dirty="0">
                <a:solidFill>
                  <a:schemeClr val="tx1"/>
                </a:solidFill>
                <a:latin typeface="Bodoni 72 Book" pitchFamily="2" charset="0"/>
              </a:rPr>
              <a:t>Problemformulerings-hjulet</a:t>
            </a:r>
            <a:br>
              <a:rPr lang="en-US" sz="2400" kern="1200" dirty="0">
                <a:solidFill>
                  <a:schemeClr val="tx1"/>
                </a:solidFill>
                <a:latin typeface="Bodoni 72 Book" pitchFamily="2" charset="0"/>
              </a:rPr>
            </a:br>
            <a:endParaRPr lang="en-US" sz="2400" kern="1200" dirty="0">
              <a:solidFill>
                <a:schemeClr val="tx1"/>
              </a:solidFill>
              <a:latin typeface="Bodoni 72 Book" pitchFamily="2" charset="0"/>
            </a:endParaRPr>
          </a:p>
        </p:txBody>
      </p:sp>
      <p:sp>
        <p:nvSpPr>
          <p:cNvPr id="3" name="Pladsholder til indhold 2">
            <a:extLst>
              <a:ext uri="{FF2B5EF4-FFF2-40B4-BE49-F238E27FC236}">
                <a16:creationId xmlns:a16="http://schemas.microsoft.com/office/drawing/2014/main" id="{01EB611D-3054-793A-D79F-53104181FB14}"/>
              </a:ext>
            </a:extLst>
          </p:cNvPr>
          <p:cNvSpPr>
            <a:spLocks noGrp="1"/>
          </p:cNvSpPr>
          <p:nvPr>
            <p:ph sz="half" idx="1"/>
          </p:nvPr>
        </p:nvSpPr>
        <p:spPr>
          <a:xfrm>
            <a:off x="630935" y="2807208"/>
            <a:ext cx="4108333" cy="3410712"/>
          </a:xfrm>
        </p:spPr>
        <p:txBody>
          <a:bodyPr vert="horz" lIns="91440" tIns="45720" rIns="91440" bIns="45720" rtlCol="0" anchor="t">
            <a:normAutofit/>
          </a:bodyPr>
          <a:lstStyle/>
          <a:p>
            <a:pPr marL="0" indent="0">
              <a:buNone/>
            </a:pPr>
            <a:r>
              <a:rPr lang="da-DK" sz="2200" i="1" dirty="0">
                <a:latin typeface="Bodoni 72 Book" pitchFamily="2" charset="0"/>
              </a:rPr>
              <a:t>Vejen til at skrive en god begrundet problemformulering går via et grundigt arbejde med </a:t>
            </a:r>
            <a:r>
              <a:rPr lang="da-DK" sz="2200" b="1" i="1" dirty="0">
                <a:latin typeface="BODONI 72 BOOK" pitchFamily="2" charset="0"/>
              </a:rPr>
              <a:t>”Problemformuleringshjulet.”</a:t>
            </a:r>
            <a:endParaRPr lang="da-DK" sz="2200" i="1" dirty="0">
              <a:latin typeface="Bodoni 72 Book" pitchFamily="2" charset="0"/>
            </a:endParaRPr>
          </a:p>
        </p:txBody>
      </p:sp>
      <p:pic>
        <p:nvPicPr>
          <p:cNvPr id="5" name="Pladsholder til indhold 4">
            <a:extLst>
              <a:ext uri="{FF2B5EF4-FFF2-40B4-BE49-F238E27FC236}">
                <a16:creationId xmlns:a16="http://schemas.microsoft.com/office/drawing/2014/main" id="{7660BC97-2308-5645-7A4A-B4803B6563A4}"/>
              </a:ext>
            </a:extLst>
          </p:cNvPr>
          <p:cNvPicPr>
            <a:picLocks noGrp="1" noChangeAspect="1"/>
          </p:cNvPicPr>
          <p:nvPr>
            <p:ph sz="half" idx="2"/>
          </p:nvPr>
        </p:nvPicPr>
        <p:blipFill>
          <a:blip r:embed="rId2"/>
          <a:stretch>
            <a:fillRect/>
          </a:stretch>
        </p:blipFill>
        <p:spPr>
          <a:xfrm>
            <a:off x="5002306" y="891883"/>
            <a:ext cx="6555710" cy="5074233"/>
          </a:xfrm>
          <a:prstGeom prst="rect">
            <a:avLst/>
          </a:prstGeom>
        </p:spPr>
      </p:pic>
    </p:spTree>
    <p:extLst>
      <p:ext uri="{BB962C8B-B14F-4D97-AF65-F5344CB8AC3E}">
        <p14:creationId xmlns:p14="http://schemas.microsoft.com/office/powerpoint/2010/main" val="134429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72D1F-7D3B-C152-F3C0-AC783DC7B35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da-DK" sz="5400" dirty="0">
                <a:latin typeface="Bodoni 72 Book" pitchFamily="2" charset="0"/>
              </a:rPr>
              <a:t>Problemformuleringshjulet</a:t>
            </a:r>
          </a:p>
        </p:txBody>
      </p:sp>
      <p:sp>
        <p:nvSpPr>
          <p:cNvPr id="3" name="Pladsholder til indhold 2">
            <a:extLst>
              <a:ext uri="{FF2B5EF4-FFF2-40B4-BE49-F238E27FC236}">
                <a16:creationId xmlns:a16="http://schemas.microsoft.com/office/drawing/2014/main" id="{434F1E3D-9977-F36A-1E41-F89BC0212A86}"/>
              </a:ext>
            </a:extLst>
          </p:cNvPr>
          <p:cNvSpPr>
            <a:spLocks noGrp="1"/>
          </p:cNvSpPr>
          <p:nvPr>
            <p:ph sz="half" idx="1"/>
          </p:nvPr>
        </p:nvSpPr>
        <p:spPr>
          <a:xfrm>
            <a:off x="572493" y="2071315"/>
            <a:ext cx="6713552" cy="4340635"/>
          </a:xfrm>
        </p:spPr>
        <p:txBody>
          <a:bodyPr vert="horz" lIns="91440" tIns="45720" rIns="91440" bIns="45720" rtlCol="0" anchor="t">
            <a:normAutofit/>
          </a:bodyPr>
          <a:lstStyle/>
          <a:p>
            <a:pPr marL="0" indent="0">
              <a:buNone/>
            </a:pPr>
            <a:r>
              <a:rPr lang="da-DK" sz="1800" b="1" dirty="0">
                <a:latin typeface="BODONI 72 BOOK" pitchFamily="2" charset="0"/>
              </a:rPr>
              <a:t>Hvad interesserer dig?</a:t>
            </a:r>
          </a:p>
          <a:p>
            <a:pPr marL="0" indent="0">
              <a:buNone/>
            </a:pPr>
            <a:r>
              <a:rPr lang="da-DK" sz="1800" dirty="0">
                <a:latin typeface="Bodoni 72 Book" pitchFamily="2" charset="0"/>
              </a:rPr>
              <a:t>Inden for jeres valgte fag, hvad interesserer jer så? </a:t>
            </a:r>
          </a:p>
          <a:p>
            <a:pPr marL="0"/>
            <a:r>
              <a:rPr lang="da-DK" sz="1800" dirty="0">
                <a:latin typeface="Bodoni 72 Book" pitchFamily="2" charset="0"/>
              </a:rPr>
              <a:t>Er der noget, I kommer til at tænke på? </a:t>
            </a:r>
          </a:p>
          <a:p>
            <a:pPr marL="0"/>
            <a:r>
              <a:rPr lang="da-DK" sz="1800" dirty="0">
                <a:latin typeface="Bodoni 72 Book" pitchFamily="2" charset="0"/>
              </a:rPr>
              <a:t>Er der noget, der optager jer?</a:t>
            </a:r>
          </a:p>
          <a:p>
            <a:pPr marL="0"/>
            <a:r>
              <a:rPr lang="da-DK" sz="1800" dirty="0">
                <a:latin typeface="Bodoni 72 Book" pitchFamily="2" charset="0"/>
              </a:rPr>
              <a:t>Er der noget, I finder interessant?</a:t>
            </a:r>
          </a:p>
          <a:p>
            <a:pPr marL="0"/>
            <a:endParaRPr lang="da-DK" sz="1800" dirty="0">
              <a:latin typeface="Bodoni 72 Book" pitchFamily="2" charset="0"/>
            </a:endParaRPr>
          </a:p>
          <a:p>
            <a:pPr marL="0" indent="0">
              <a:buNone/>
            </a:pPr>
            <a:r>
              <a:rPr lang="da-DK" sz="1800" dirty="0">
                <a:latin typeface="Bodoni 72 Book" pitchFamily="2" charset="0"/>
              </a:rPr>
              <a:t>Start gerne med sætningerne: ”Vi kommer til at tænke på… ””Det optager os, at…” ”Vi finder det interessant at…”</a:t>
            </a:r>
          </a:p>
          <a:p>
            <a:pPr marL="0"/>
            <a:endParaRPr lang="da-DK" sz="1800" dirty="0">
              <a:latin typeface="Bodoni 72 Book" pitchFamily="2" charset="0"/>
            </a:endParaRPr>
          </a:p>
          <a:p>
            <a:pPr marL="0" indent="0">
              <a:buNone/>
            </a:pPr>
            <a:r>
              <a:rPr lang="da-DK" sz="1800" dirty="0">
                <a:latin typeface="Bodoni 72 Book" pitchFamily="2" charset="0"/>
              </a:rPr>
              <a:t>Skriv blot frit og alt, hvad I kan komme i tanke om  - stil ikke spørgsmål endnu</a:t>
            </a:r>
          </a:p>
          <a:p>
            <a:endParaRPr lang="en-US" sz="1700" dirty="0"/>
          </a:p>
        </p:txBody>
      </p:sp>
      <p:pic>
        <p:nvPicPr>
          <p:cNvPr id="5" name="Pladsholder til indhold 4" descr="Et billede, der indeholder Ansigt, rolling, baby, dreng&#10;&#10;Automatisk genereret beskrivelse">
            <a:extLst>
              <a:ext uri="{FF2B5EF4-FFF2-40B4-BE49-F238E27FC236}">
                <a16:creationId xmlns:a16="http://schemas.microsoft.com/office/drawing/2014/main" id="{7474E13B-B559-F5F8-5A98-91654EC3E99F}"/>
              </a:ext>
            </a:extLst>
          </p:cNvPr>
          <p:cNvPicPr>
            <a:picLocks noGrp="1" noChangeAspect="1"/>
          </p:cNvPicPr>
          <p:nvPr>
            <p:ph sz="half" idx="2"/>
          </p:nvPr>
        </p:nvPicPr>
        <p:blipFill>
          <a:blip r:embed="rId2"/>
          <a:stretch>
            <a:fillRect/>
          </a:stretch>
        </p:blipFill>
        <p:spPr>
          <a:xfrm>
            <a:off x="7477017" y="1672954"/>
            <a:ext cx="4351338" cy="4351338"/>
          </a:xfrm>
          <a:prstGeom prst="ellipse">
            <a:avLst/>
          </a:prstGeom>
          <a:ln>
            <a:solidFill>
              <a:schemeClr val="tx1"/>
            </a:solidFill>
          </a:ln>
        </p:spPr>
      </p:pic>
    </p:spTree>
    <p:extLst>
      <p:ext uri="{BB962C8B-B14F-4D97-AF65-F5344CB8AC3E}">
        <p14:creationId xmlns:p14="http://schemas.microsoft.com/office/powerpoint/2010/main" val="25008383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EA4A30C6C1EB2429A23EC2955332835" ma:contentTypeVersion="17" ma:contentTypeDescription="Opret et nyt dokument." ma:contentTypeScope="" ma:versionID="0889cbee3584567bfc3425ff5f95078c">
  <xsd:schema xmlns:xsd="http://www.w3.org/2001/XMLSchema" xmlns:xs="http://www.w3.org/2001/XMLSchema" xmlns:p="http://schemas.microsoft.com/office/2006/metadata/properties" xmlns:ns2="8ff34ec9-af0f-4952-9753-0f2a53d487e0" xmlns:ns3="8d6f59e6-9246-4eb8-a54a-1530a25f7e9e" targetNamespace="http://schemas.microsoft.com/office/2006/metadata/properties" ma:root="true" ma:fieldsID="4419c271d970c7415dedd49c84fad157" ns2:_="" ns3:_="">
    <xsd:import namespace="8ff34ec9-af0f-4952-9753-0f2a53d487e0"/>
    <xsd:import namespace="8d6f59e6-9246-4eb8-a54a-1530a25f7e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34ec9-af0f-4952-9753-0f2a53d48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ea5d3aee-0c5c-4d0f-a344-c3a62b115a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6f59e6-9246-4eb8-a54a-1530a25f7e9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e6c6974-4f44-4634-b2b9-7c29ea7336a5}" ma:internalName="TaxCatchAll" ma:showField="CatchAllData" ma:web="8d6f59e6-9246-4eb8-a54a-1530a25f7e9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78DE72-FB91-4C18-B20C-68C2B57CE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34ec9-af0f-4952-9753-0f2a53d487e0"/>
    <ds:schemaRef ds:uri="8d6f59e6-9246-4eb8-a54a-1530a25f7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DC16B7-D601-42C8-B927-ADC79102CD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991</Words>
  <Application>Microsoft Macintosh PowerPoint</Application>
  <PresentationFormat>Widescreen</PresentationFormat>
  <Paragraphs>108</Paragraphs>
  <Slides>12</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American Typewriter Condensed</vt:lpstr>
      <vt:lpstr>Aptos</vt:lpstr>
      <vt:lpstr>Aptos Display</vt:lpstr>
      <vt:lpstr>Arial</vt:lpstr>
      <vt:lpstr>Bodoni 72 Book</vt:lpstr>
      <vt:lpstr>Bodoni 72 Book</vt:lpstr>
      <vt:lpstr>Wingdings</vt:lpstr>
      <vt:lpstr>Office-tema</vt:lpstr>
      <vt:lpstr>Flerfagligt forløb 4</vt:lpstr>
      <vt:lpstr>De flerfaglige forløb</vt:lpstr>
      <vt:lpstr>Faglige mål i FF4</vt:lpstr>
      <vt:lpstr>Krav til jer i forløbet…</vt:lpstr>
      <vt:lpstr>PowerPoint-præsentation</vt:lpstr>
      <vt:lpstr>Mulige emner</vt:lpstr>
      <vt:lpstr>At søge relevant materiale</vt:lpstr>
      <vt:lpstr> Problemformulerings-hjulet </vt:lpstr>
      <vt:lpstr>Problemformuleringshjulet</vt:lpstr>
      <vt:lpstr>Problemformuleringshjulet</vt:lpstr>
      <vt:lpstr>Problemformuleringshjulet</vt:lpstr>
      <vt:lpstr>Problemformuleringshjulet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Sanne Krogh</dc:creator>
  <cp:lastModifiedBy>Jakob Peter Thomsen</cp:lastModifiedBy>
  <cp:revision>1</cp:revision>
  <dcterms:created xsi:type="dcterms:W3CDTF">2024-10-02T12:57:51Z</dcterms:created>
  <dcterms:modified xsi:type="dcterms:W3CDTF">2024-10-08T09:23:32Z</dcterms:modified>
</cp:coreProperties>
</file>