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3"/>
  </p:sldMasterIdLst>
  <p:sldIdLst>
    <p:sldId id="256" r:id="rId4"/>
    <p:sldId id="257" r:id="rId5"/>
    <p:sldId id="258" r:id="rId6"/>
    <p:sldId id="259" r:id="rId7"/>
    <p:sldId id="260" r:id="rId8"/>
    <p:sldId id="261" r:id="rId9"/>
    <p:sldId id="262" r:id="rId10"/>
    <p:sldId id="263" r:id="rId11"/>
    <p:sldId id="264" r:id="rId12"/>
    <p:sldId id="266" r:id="rId13"/>
    <p:sldId id="267" r:id="rId14"/>
  </p:sldIdLst>
  <p:sldSz cx="12192000" cy="6858000"/>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98AC725-A954-8944-8BF2-0DC53C3C4633}" v="26" dt="2024-10-08T11:30:41.30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4048"/>
    <p:restoredTop sz="94658"/>
  </p:normalViewPr>
  <p:slideViewPr>
    <p:cSldViewPr snapToGrid="0">
      <p:cViewPr varScale="1">
        <p:scale>
          <a:sx n="92" d="100"/>
          <a:sy n="92" d="100"/>
        </p:scale>
        <p:origin x="184" y="7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ableStyles" Target="tableStyles.xml"/><Relationship Id="rId3" Type="http://schemas.openxmlformats.org/officeDocument/2006/relationships/slideMaster" Target="slideMasters/slide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19" Type="http://schemas.microsoft.com/office/2016/11/relationships/changesInfo" Target="changesInfos/changesInfo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kob Peter Thomsen" userId="b48a32f3-615a-49b7-acb1-61159dad02d4" providerId="ADAL" clId="{B98AC725-A954-8944-8BF2-0DC53C3C4633}"/>
    <pc:docChg chg="undo custSel modSld">
      <pc:chgData name="Jakob Peter Thomsen" userId="b48a32f3-615a-49b7-acb1-61159dad02d4" providerId="ADAL" clId="{B98AC725-A954-8944-8BF2-0DC53C3C4633}" dt="2024-10-08T11:30:53.321" v="98" actId="1076"/>
      <pc:docMkLst>
        <pc:docMk/>
      </pc:docMkLst>
      <pc:sldChg chg="addSp delSp modSp mod">
        <pc:chgData name="Jakob Peter Thomsen" userId="b48a32f3-615a-49b7-acb1-61159dad02d4" providerId="ADAL" clId="{B98AC725-A954-8944-8BF2-0DC53C3C4633}" dt="2024-10-08T11:14:53.754" v="31" actId="1076"/>
        <pc:sldMkLst>
          <pc:docMk/>
          <pc:sldMk cId="888400485" sldId="258"/>
        </pc:sldMkLst>
        <pc:spChg chg="mod">
          <ac:chgData name="Jakob Peter Thomsen" userId="b48a32f3-615a-49b7-acb1-61159dad02d4" providerId="ADAL" clId="{B98AC725-A954-8944-8BF2-0DC53C3C4633}" dt="2024-10-08T11:13:33.175" v="14" actId="26606"/>
          <ac:spMkLst>
            <pc:docMk/>
            <pc:sldMk cId="888400485" sldId="258"/>
            <ac:spMk id="2" creationId="{B6951DBA-D07A-6A2D-C448-5953E8A81420}"/>
          </ac:spMkLst>
        </pc:spChg>
        <pc:spChg chg="mod">
          <ac:chgData name="Jakob Peter Thomsen" userId="b48a32f3-615a-49b7-acb1-61159dad02d4" providerId="ADAL" clId="{B98AC725-A954-8944-8BF2-0DC53C3C4633}" dt="2024-10-08T11:13:33.175" v="14" actId="26606"/>
          <ac:spMkLst>
            <pc:docMk/>
            <pc:sldMk cId="888400485" sldId="258"/>
            <ac:spMk id="3" creationId="{3C19AF68-7BBF-8D58-2F04-00FA8B49272D}"/>
          </ac:spMkLst>
        </pc:spChg>
        <pc:spChg chg="add del">
          <ac:chgData name="Jakob Peter Thomsen" userId="b48a32f3-615a-49b7-acb1-61159dad02d4" providerId="ADAL" clId="{B98AC725-A954-8944-8BF2-0DC53C3C4633}" dt="2024-10-08T11:13:33.175" v="14" actId="26606"/>
          <ac:spMkLst>
            <pc:docMk/>
            <pc:sldMk cId="888400485" sldId="258"/>
            <ac:spMk id="10" creationId="{8D1AA55E-40D5-461B-A5A8-4AE8AAB71B08}"/>
          </ac:spMkLst>
        </pc:spChg>
        <pc:spChg chg="add del mod">
          <ac:chgData name="Jakob Peter Thomsen" userId="b48a32f3-615a-49b7-acb1-61159dad02d4" providerId="ADAL" clId="{B98AC725-A954-8944-8BF2-0DC53C3C4633}" dt="2024-10-08T11:14:47.945" v="28" actId="478"/>
          <ac:spMkLst>
            <pc:docMk/>
            <pc:sldMk cId="888400485" sldId="258"/>
            <ac:spMk id="18" creationId="{B3A08E65-D3D3-9D5C-DDD9-8DD9B770E731}"/>
          </ac:spMkLst>
        </pc:spChg>
        <pc:spChg chg="add del">
          <ac:chgData name="Jakob Peter Thomsen" userId="b48a32f3-615a-49b7-acb1-61159dad02d4" providerId="ADAL" clId="{B98AC725-A954-8944-8BF2-0DC53C3C4633}" dt="2024-10-08T11:13:33.175" v="14" actId="26606"/>
          <ac:spMkLst>
            <pc:docMk/>
            <pc:sldMk cId="888400485" sldId="258"/>
            <ac:spMk id="22" creationId="{7A203437-703A-4E00-A8C0-91D328D6C7C7}"/>
          </ac:spMkLst>
        </pc:spChg>
        <pc:spChg chg="add del">
          <ac:chgData name="Jakob Peter Thomsen" userId="b48a32f3-615a-49b7-acb1-61159dad02d4" providerId="ADAL" clId="{B98AC725-A954-8944-8BF2-0DC53C3C4633}" dt="2024-10-08T11:13:33.175" v="14" actId="26606"/>
          <ac:spMkLst>
            <pc:docMk/>
            <pc:sldMk cId="888400485" sldId="258"/>
            <ac:spMk id="24" creationId="{CD84038B-4A56-439B-A184-79B2D4506692}"/>
          </ac:spMkLst>
        </pc:spChg>
        <pc:spChg chg="add del">
          <ac:chgData name="Jakob Peter Thomsen" userId="b48a32f3-615a-49b7-acb1-61159dad02d4" providerId="ADAL" clId="{B98AC725-A954-8944-8BF2-0DC53C3C4633}" dt="2024-10-08T11:13:33.175" v="14" actId="26606"/>
          <ac:spMkLst>
            <pc:docMk/>
            <pc:sldMk cId="888400485" sldId="258"/>
            <ac:spMk id="26" creationId="{4F96EE13-2C4D-4262-812E-DDE5FC35F0AD}"/>
          </ac:spMkLst>
        </pc:spChg>
        <pc:grpChg chg="add del">
          <ac:chgData name="Jakob Peter Thomsen" userId="b48a32f3-615a-49b7-acb1-61159dad02d4" providerId="ADAL" clId="{B98AC725-A954-8944-8BF2-0DC53C3C4633}" dt="2024-10-08T11:13:33.175" v="14" actId="26606"/>
          <ac:grpSpMkLst>
            <pc:docMk/>
            <pc:sldMk cId="888400485" sldId="258"/>
            <ac:grpSpMk id="14" creationId="{34F88D19-C269-4F98-BE6B-CFB6207D3669}"/>
          </ac:grpSpMkLst>
        </pc:grpChg>
        <pc:picChg chg="del mod">
          <ac:chgData name="Jakob Peter Thomsen" userId="b48a32f3-615a-49b7-acb1-61159dad02d4" providerId="ADAL" clId="{B98AC725-A954-8944-8BF2-0DC53C3C4633}" dt="2024-10-08T11:14:43.145" v="26" actId="478"/>
          <ac:picMkLst>
            <pc:docMk/>
            <pc:sldMk cId="888400485" sldId="258"/>
            <ac:picMk id="5" creationId="{2A0890F8-CE1C-4D85-8C70-6DE5136A7EE2}"/>
          </ac:picMkLst>
        </pc:picChg>
        <pc:picChg chg="add del mod">
          <ac:chgData name="Jakob Peter Thomsen" userId="b48a32f3-615a-49b7-acb1-61159dad02d4" providerId="ADAL" clId="{B98AC725-A954-8944-8BF2-0DC53C3C4633}" dt="2024-10-08T11:12:20.439" v="12" actId="478"/>
          <ac:picMkLst>
            <pc:docMk/>
            <pc:sldMk cId="888400485" sldId="258"/>
            <ac:picMk id="6" creationId="{4FA6C1EB-BD43-FA46-9B1E-DBE3F861695E}"/>
          </ac:picMkLst>
        </pc:picChg>
        <pc:picChg chg="add del mod">
          <ac:chgData name="Jakob Peter Thomsen" userId="b48a32f3-615a-49b7-acb1-61159dad02d4" providerId="ADAL" clId="{B98AC725-A954-8944-8BF2-0DC53C3C4633}" dt="2024-10-08T11:13:43.958" v="18" actId="478"/>
          <ac:picMkLst>
            <pc:docMk/>
            <pc:sldMk cId="888400485" sldId="258"/>
            <ac:picMk id="8" creationId="{9D52CE03-0AC8-06C9-6AAB-D2AF671E1C1E}"/>
          </ac:picMkLst>
        </pc:picChg>
        <pc:picChg chg="add mod">
          <ac:chgData name="Jakob Peter Thomsen" userId="b48a32f3-615a-49b7-acb1-61159dad02d4" providerId="ADAL" clId="{B98AC725-A954-8944-8BF2-0DC53C3C4633}" dt="2024-10-08T11:14:53.754" v="31" actId="1076"/>
          <ac:picMkLst>
            <pc:docMk/>
            <pc:sldMk cId="888400485" sldId="258"/>
            <ac:picMk id="11" creationId="{CBA56B58-8388-3627-05BE-FC639B51A58C}"/>
          </ac:picMkLst>
        </pc:picChg>
        <pc:picChg chg="add del">
          <ac:chgData name="Jakob Peter Thomsen" userId="b48a32f3-615a-49b7-acb1-61159dad02d4" providerId="ADAL" clId="{B98AC725-A954-8944-8BF2-0DC53C3C4633}" dt="2024-10-08T11:13:33.175" v="14" actId="26606"/>
          <ac:picMkLst>
            <pc:docMk/>
            <pc:sldMk cId="888400485" sldId="258"/>
            <ac:picMk id="19" creationId="{4FA6C1EB-BD43-FA46-9B1E-DBE3F861695E}"/>
          </ac:picMkLst>
        </pc:picChg>
        <pc:cxnChg chg="add del">
          <ac:chgData name="Jakob Peter Thomsen" userId="b48a32f3-615a-49b7-acb1-61159dad02d4" providerId="ADAL" clId="{B98AC725-A954-8944-8BF2-0DC53C3C4633}" dt="2024-10-08T11:13:33.175" v="14" actId="26606"/>
          <ac:cxnSpMkLst>
            <pc:docMk/>
            <pc:sldMk cId="888400485" sldId="258"/>
            <ac:cxnSpMk id="12" creationId="{C49DA8F6-BCC1-4447-B54C-57856834B94B}"/>
          </ac:cxnSpMkLst>
        </pc:cxnChg>
      </pc:sldChg>
      <pc:sldChg chg="addSp delSp modSp mod">
        <pc:chgData name="Jakob Peter Thomsen" userId="b48a32f3-615a-49b7-acb1-61159dad02d4" providerId="ADAL" clId="{B98AC725-A954-8944-8BF2-0DC53C3C4633}" dt="2024-10-08T11:30:53.321" v="98" actId="1076"/>
        <pc:sldMkLst>
          <pc:docMk/>
          <pc:sldMk cId="2606070698" sldId="259"/>
        </pc:sldMkLst>
        <pc:spChg chg="add del mod">
          <ac:chgData name="Jakob Peter Thomsen" userId="b48a32f3-615a-49b7-acb1-61159dad02d4" providerId="ADAL" clId="{B98AC725-A954-8944-8BF2-0DC53C3C4633}" dt="2024-10-08T11:14:59.480" v="33" actId="478"/>
          <ac:spMkLst>
            <pc:docMk/>
            <pc:sldMk cId="2606070698" sldId="259"/>
            <ac:spMk id="6" creationId="{123906B8-E9EB-2661-18BA-DAFE844A5126}"/>
          </ac:spMkLst>
        </pc:spChg>
        <pc:picChg chg="del">
          <ac:chgData name="Jakob Peter Thomsen" userId="b48a32f3-615a-49b7-acb1-61159dad02d4" providerId="ADAL" clId="{B98AC725-A954-8944-8BF2-0DC53C3C4633}" dt="2024-10-08T11:14:56.850" v="32" actId="478"/>
          <ac:picMkLst>
            <pc:docMk/>
            <pc:sldMk cId="2606070698" sldId="259"/>
            <ac:picMk id="5" creationId="{5C6569BA-80F1-0FCB-6DEE-A115EF8FE590}"/>
          </ac:picMkLst>
        </pc:picChg>
        <pc:picChg chg="add del mod">
          <ac:chgData name="Jakob Peter Thomsen" userId="b48a32f3-615a-49b7-acb1-61159dad02d4" providerId="ADAL" clId="{B98AC725-A954-8944-8BF2-0DC53C3C4633}" dt="2024-10-08T11:18:15.764" v="42" actId="478"/>
          <ac:picMkLst>
            <pc:docMk/>
            <pc:sldMk cId="2606070698" sldId="259"/>
            <ac:picMk id="7" creationId="{7C09184B-FAA6-57EC-A6FC-E59E963E9552}"/>
          </ac:picMkLst>
        </pc:picChg>
        <pc:picChg chg="add del mod">
          <ac:chgData name="Jakob Peter Thomsen" userId="b48a32f3-615a-49b7-acb1-61159dad02d4" providerId="ADAL" clId="{B98AC725-A954-8944-8BF2-0DC53C3C4633}" dt="2024-10-08T11:30:43.358" v="94" actId="478"/>
          <ac:picMkLst>
            <pc:docMk/>
            <pc:sldMk cId="2606070698" sldId="259"/>
            <ac:picMk id="9" creationId="{CB661342-1168-41A4-702E-F1AA268CC86F}"/>
          </ac:picMkLst>
        </pc:picChg>
        <pc:picChg chg="add mod">
          <ac:chgData name="Jakob Peter Thomsen" userId="b48a32f3-615a-49b7-acb1-61159dad02d4" providerId="ADAL" clId="{B98AC725-A954-8944-8BF2-0DC53C3C4633}" dt="2024-10-08T11:30:53.321" v="98" actId="1076"/>
          <ac:picMkLst>
            <pc:docMk/>
            <pc:sldMk cId="2606070698" sldId="259"/>
            <ac:picMk id="11" creationId="{78CA776F-DC13-29E2-9EAD-5002BFC291CC}"/>
          </ac:picMkLst>
        </pc:picChg>
      </pc:sldChg>
      <pc:sldChg chg="addSp delSp modSp mod">
        <pc:chgData name="Jakob Peter Thomsen" userId="b48a32f3-615a-49b7-acb1-61159dad02d4" providerId="ADAL" clId="{B98AC725-A954-8944-8BF2-0DC53C3C4633}" dt="2024-10-08T11:18:55.125" v="53" actId="1076"/>
        <pc:sldMkLst>
          <pc:docMk/>
          <pc:sldMk cId="546045486" sldId="260"/>
        </pc:sldMkLst>
        <pc:spChg chg="add del mod">
          <ac:chgData name="Jakob Peter Thomsen" userId="b48a32f3-615a-49b7-acb1-61159dad02d4" providerId="ADAL" clId="{B98AC725-A954-8944-8BF2-0DC53C3C4633}" dt="2024-10-08T11:18:48.861" v="52" actId="478"/>
          <ac:spMkLst>
            <pc:docMk/>
            <pc:sldMk cId="546045486" sldId="260"/>
            <ac:spMk id="8" creationId="{C18593EB-C884-F1E2-B54F-CA001ED4E24D}"/>
          </ac:spMkLst>
        </pc:spChg>
        <pc:picChg chg="del mod">
          <ac:chgData name="Jakob Peter Thomsen" userId="b48a32f3-615a-49b7-acb1-61159dad02d4" providerId="ADAL" clId="{B98AC725-A954-8944-8BF2-0DC53C3C4633}" dt="2024-10-08T11:18:46.486" v="51" actId="478"/>
          <ac:picMkLst>
            <pc:docMk/>
            <pc:sldMk cId="546045486" sldId="260"/>
            <ac:picMk id="5" creationId="{F0DBD3FB-9691-4186-D9CD-AEDD174DF969}"/>
          </ac:picMkLst>
        </pc:picChg>
        <pc:picChg chg="add mod">
          <ac:chgData name="Jakob Peter Thomsen" userId="b48a32f3-615a-49b7-acb1-61159dad02d4" providerId="ADAL" clId="{B98AC725-A954-8944-8BF2-0DC53C3C4633}" dt="2024-10-08T11:18:55.125" v="53" actId="1076"/>
          <ac:picMkLst>
            <pc:docMk/>
            <pc:sldMk cId="546045486" sldId="260"/>
            <ac:picMk id="6" creationId="{FF670A97-2F81-28D7-C1CB-4E9F4DF44B7B}"/>
          </ac:picMkLst>
        </pc:picChg>
      </pc:sldChg>
      <pc:sldChg chg="addSp delSp modSp mod">
        <pc:chgData name="Jakob Peter Thomsen" userId="b48a32f3-615a-49b7-acb1-61159dad02d4" providerId="ADAL" clId="{B98AC725-A954-8944-8BF2-0DC53C3C4633}" dt="2024-10-08T11:23:10.411" v="79" actId="1076"/>
        <pc:sldMkLst>
          <pc:docMk/>
          <pc:sldMk cId="1290147648" sldId="261"/>
        </pc:sldMkLst>
        <pc:spChg chg="mod">
          <ac:chgData name="Jakob Peter Thomsen" userId="b48a32f3-615a-49b7-acb1-61159dad02d4" providerId="ADAL" clId="{B98AC725-A954-8944-8BF2-0DC53C3C4633}" dt="2024-10-08T09:17:03.378" v="5" actId="20577"/>
          <ac:spMkLst>
            <pc:docMk/>
            <pc:sldMk cId="1290147648" sldId="261"/>
            <ac:spMk id="4" creationId="{60A6EF10-DC8A-F93B-A1C1-E44AEE96FBE5}"/>
          </ac:spMkLst>
        </pc:spChg>
        <pc:spChg chg="add del mod">
          <ac:chgData name="Jakob Peter Thomsen" userId="b48a32f3-615a-49b7-acb1-61159dad02d4" providerId="ADAL" clId="{B98AC725-A954-8944-8BF2-0DC53C3C4633}" dt="2024-10-08T11:19:09.021" v="55"/>
          <ac:spMkLst>
            <pc:docMk/>
            <pc:sldMk cId="1290147648" sldId="261"/>
            <ac:spMk id="6" creationId="{BDC57A0A-B9A4-35C7-CC9A-4AFC66E58206}"/>
          </ac:spMkLst>
        </pc:spChg>
        <pc:spChg chg="add del mod">
          <ac:chgData name="Jakob Peter Thomsen" userId="b48a32f3-615a-49b7-acb1-61159dad02d4" providerId="ADAL" clId="{B98AC725-A954-8944-8BF2-0DC53C3C4633}" dt="2024-10-08T11:22:55.078" v="75" actId="478"/>
          <ac:spMkLst>
            <pc:docMk/>
            <pc:sldMk cId="1290147648" sldId="261"/>
            <ac:spMk id="12" creationId="{3AF3E2D6-5AFD-AAA9-D378-E7BDB11D145B}"/>
          </ac:spMkLst>
        </pc:spChg>
        <pc:picChg chg="del">
          <ac:chgData name="Jakob Peter Thomsen" userId="b48a32f3-615a-49b7-acb1-61159dad02d4" providerId="ADAL" clId="{B98AC725-A954-8944-8BF2-0DC53C3C4633}" dt="2024-10-08T11:19:00.877" v="54" actId="478"/>
          <ac:picMkLst>
            <pc:docMk/>
            <pc:sldMk cId="1290147648" sldId="261"/>
            <ac:picMk id="5" creationId="{2CB4C811-FC86-8A60-1024-9DBDDA0B18DF}"/>
          </ac:picMkLst>
        </pc:picChg>
        <pc:picChg chg="add del mod">
          <ac:chgData name="Jakob Peter Thomsen" userId="b48a32f3-615a-49b7-acb1-61159dad02d4" providerId="ADAL" clId="{B98AC725-A954-8944-8BF2-0DC53C3C4633}" dt="2024-10-08T11:22:52.788" v="74" actId="478"/>
          <ac:picMkLst>
            <pc:docMk/>
            <pc:sldMk cId="1290147648" sldId="261"/>
            <ac:picMk id="8" creationId="{FEB61169-C2E1-C5FE-4ACF-C04104A8F164}"/>
          </ac:picMkLst>
        </pc:picChg>
        <pc:picChg chg="add mod">
          <ac:chgData name="Jakob Peter Thomsen" userId="b48a32f3-615a-49b7-acb1-61159dad02d4" providerId="ADAL" clId="{B98AC725-A954-8944-8BF2-0DC53C3C4633}" dt="2024-10-08T11:23:10.411" v="79" actId="1076"/>
          <ac:picMkLst>
            <pc:docMk/>
            <pc:sldMk cId="1290147648" sldId="261"/>
            <ac:picMk id="10" creationId="{9223F3B5-65CB-0941-F0A4-4E4E05E8E0B9}"/>
          </ac:picMkLst>
        </pc:picChg>
      </pc:sldChg>
      <pc:sldChg chg="addSp delSp modSp mod">
        <pc:chgData name="Jakob Peter Thomsen" userId="b48a32f3-615a-49b7-acb1-61159dad02d4" providerId="ADAL" clId="{B98AC725-A954-8944-8BF2-0DC53C3C4633}" dt="2024-10-08T11:25:53.415" v="88" actId="1076"/>
        <pc:sldMkLst>
          <pc:docMk/>
          <pc:sldMk cId="2247071787" sldId="262"/>
        </pc:sldMkLst>
        <pc:spChg chg="add del mod">
          <ac:chgData name="Jakob Peter Thomsen" userId="b48a32f3-615a-49b7-acb1-61159dad02d4" providerId="ADAL" clId="{B98AC725-A954-8944-8BF2-0DC53C3C4633}" dt="2024-10-08T11:19:58.757" v="63"/>
          <ac:spMkLst>
            <pc:docMk/>
            <pc:sldMk cId="2247071787" sldId="262"/>
            <ac:spMk id="6" creationId="{04889775-BB51-3288-B0F1-D1562933EEDA}"/>
          </ac:spMkLst>
        </pc:spChg>
        <pc:spChg chg="add del mod">
          <ac:chgData name="Jakob Peter Thomsen" userId="b48a32f3-615a-49b7-acb1-61159dad02d4" providerId="ADAL" clId="{B98AC725-A954-8944-8BF2-0DC53C3C4633}" dt="2024-10-08T11:25:43.775" v="86" actId="478"/>
          <ac:spMkLst>
            <pc:docMk/>
            <pc:sldMk cId="2247071787" sldId="262"/>
            <ac:spMk id="12" creationId="{97D12F3B-766A-CE5B-6FB0-86D3C689C9EC}"/>
          </ac:spMkLst>
        </pc:spChg>
        <pc:picChg chg="del">
          <ac:chgData name="Jakob Peter Thomsen" userId="b48a32f3-615a-49b7-acb1-61159dad02d4" providerId="ADAL" clId="{B98AC725-A954-8944-8BF2-0DC53C3C4633}" dt="2024-10-08T11:19:49.594" v="62" actId="478"/>
          <ac:picMkLst>
            <pc:docMk/>
            <pc:sldMk cId="2247071787" sldId="262"/>
            <ac:picMk id="5" creationId="{9BA43867-BE60-8138-EF4A-5E30697E0C58}"/>
          </ac:picMkLst>
        </pc:picChg>
        <pc:picChg chg="add del mod">
          <ac:chgData name="Jakob Peter Thomsen" userId="b48a32f3-615a-49b7-acb1-61159dad02d4" providerId="ADAL" clId="{B98AC725-A954-8944-8BF2-0DC53C3C4633}" dt="2024-10-08T11:25:40.703" v="85" actId="478"/>
          <ac:picMkLst>
            <pc:docMk/>
            <pc:sldMk cId="2247071787" sldId="262"/>
            <ac:picMk id="8" creationId="{554A6D59-6C53-38B6-2B22-51A321C8AB96}"/>
          </ac:picMkLst>
        </pc:picChg>
        <pc:picChg chg="add mod">
          <ac:chgData name="Jakob Peter Thomsen" userId="b48a32f3-615a-49b7-acb1-61159dad02d4" providerId="ADAL" clId="{B98AC725-A954-8944-8BF2-0DC53C3C4633}" dt="2024-10-08T11:25:53.415" v="88" actId="1076"/>
          <ac:picMkLst>
            <pc:docMk/>
            <pc:sldMk cId="2247071787" sldId="262"/>
            <ac:picMk id="10" creationId="{1DF3FB04-0279-513A-B2C3-801E21F78BDE}"/>
          </ac:picMkLst>
        </pc:picChg>
      </pc:sldChg>
      <pc:sldChg chg="addSp delSp modSp mod">
        <pc:chgData name="Jakob Peter Thomsen" userId="b48a32f3-615a-49b7-acb1-61159dad02d4" providerId="ADAL" clId="{B98AC725-A954-8944-8BF2-0DC53C3C4633}" dt="2024-10-08T11:12:08.372" v="10" actId="478"/>
        <pc:sldMkLst>
          <pc:docMk/>
          <pc:sldMk cId="3851938612" sldId="267"/>
        </pc:sldMkLst>
        <pc:spChg chg="add del mod">
          <ac:chgData name="Jakob Peter Thomsen" userId="b48a32f3-615a-49b7-acb1-61159dad02d4" providerId="ADAL" clId="{B98AC725-A954-8944-8BF2-0DC53C3C4633}" dt="2024-10-08T11:12:08.372" v="10" actId="478"/>
          <ac:spMkLst>
            <pc:docMk/>
            <pc:sldMk cId="3851938612" sldId="267"/>
            <ac:spMk id="8" creationId="{5C2FC4D7-16F0-36C0-F745-932F895F43EA}"/>
          </ac:spMkLst>
        </pc:spChg>
        <pc:spChg chg="del mod">
          <ac:chgData name="Jakob Peter Thomsen" userId="b48a32f3-615a-49b7-acb1-61159dad02d4" providerId="ADAL" clId="{B98AC725-A954-8944-8BF2-0DC53C3C4633}" dt="2024-10-08T11:12:05.690" v="9" actId="478"/>
          <ac:spMkLst>
            <pc:docMk/>
            <pc:sldMk cId="3851938612" sldId="267"/>
            <ac:spMk id="14" creationId="{D6FE7B0A-9AB2-5F81-1736-6B57914D817F}"/>
          </ac:spMkLst>
        </pc:spChg>
        <pc:picChg chg="add del mod">
          <ac:chgData name="Jakob Peter Thomsen" userId="b48a32f3-615a-49b7-acb1-61159dad02d4" providerId="ADAL" clId="{B98AC725-A954-8944-8BF2-0DC53C3C4633}" dt="2024-10-08T11:11:58.047" v="7" actId="21"/>
          <ac:picMkLst>
            <pc:docMk/>
            <pc:sldMk cId="3851938612" sldId="267"/>
            <ac:picMk id="6" creationId="{54BFFB3F-0A84-581C-2525-F9288944B725}"/>
          </ac:picMkLst>
        </pc:picChg>
      </pc:sldChg>
    </pc:docChg>
  </pc:docChgLst>
  <pc:docChgLst>
    <pc:chgData name="Sanne Krogh" userId="4378320d-8fa6-4b7c-bd40-f1c0f74d80e5" providerId="ADAL" clId="{899A9F40-0A70-8143-B000-EF6BCCFD4372}"/>
    <pc:docChg chg="custSel modSld">
      <pc:chgData name="Sanne Krogh" userId="4378320d-8fa6-4b7c-bd40-f1c0f74d80e5" providerId="ADAL" clId="{899A9F40-0A70-8143-B000-EF6BCCFD4372}" dt="2024-10-03T11:50:51.264" v="31" actId="20577"/>
      <pc:docMkLst>
        <pc:docMk/>
      </pc:docMkLst>
      <pc:sldChg chg="modSp mod">
        <pc:chgData name="Sanne Krogh" userId="4378320d-8fa6-4b7c-bd40-f1c0f74d80e5" providerId="ADAL" clId="{899A9F40-0A70-8143-B000-EF6BCCFD4372}" dt="2024-10-03T11:49:43.976" v="18" actId="27636"/>
        <pc:sldMkLst>
          <pc:docMk/>
          <pc:sldMk cId="2247071787" sldId="262"/>
        </pc:sldMkLst>
        <pc:spChg chg="mod">
          <ac:chgData name="Sanne Krogh" userId="4378320d-8fa6-4b7c-bd40-f1c0f74d80e5" providerId="ADAL" clId="{899A9F40-0A70-8143-B000-EF6BCCFD4372}" dt="2024-10-03T11:49:43.976" v="18" actId="27636"/>
          <ac:spMkLst>
            <pc:docMk/>
            <pc:sldMk cId="2247071787" sldId="262"/>
            <ac:spMk id="3" creationId="{7AFB9B11-EB05-9606-788D-692455019297}"/>
          </ac:spMkLst>
        </pc:spChg>
      </pc:sldChg>
      <pc:sldChg chg="modSp mod">
        <pc:chgData name="Sanne Krogh" userId="4378320d-8fa6-4b7c-bd40-f1c0f74d80e5" providerId="ADAL" clId="{899A9F40-0A70-8143-B000-EF6BCCFD4372}" dt="2024-10-03T11:49:53.215" v="23" actId="20577"/>
        <pc:sldMkLst>
          <pc:docMk/>
          <pc:sldMk cId="1126516153" sldId="263"/>
        </pc:sldMkLst>
        <pc:spChg chg="mod">
          <ac:chgData name="Sanne Krogh" userId="4378320d-8fa6-4b7c-bd40-f1c0f74d80e5" providerId="ADAL" clId="{899A9F40-0A70-8143-B000-EF6BCCFD4372}" dt="2024-10-03T10:32:02.422" v="12" actId="27636"/>
          <ac:spMkLst>
            <pc:docMk/>
            <pc:sldMk cId="1126516153" sldId="263"/>
            <ac:spMk id="4" creationId="{AFB7EC96-D049-6AD2-BDA6-5635E0C006B1}"/>
          </ac:spMkLst>
        </pc:spChg>
        <pc:graphicFrameChg chg="mod">
          <ac:chgData name="Sanne Krogh" userId="4378320d-8fa6-4b7c-bd40-f1c0f74d80e5" providerId="ADAL" clId="{899A9F40-0A70-8143-B000-EF6BCCFD4372}" dt="2024-10-03T11:49:53.215" v="23" actId="20577"/>
          <ac:graphicFrameMkLst>
            <pc:docMk/>
            <pc:sldMk cId="1126516153" sldId="263"/>
            <ac:graphicFrameMk id="6" creationId="{B2741E7F-610B-AF93-151F-5805FBEF22C5}"/>
          </ac:graphicFrameMkLst>
        </pc:graphicFrameChg>
      </pc:sldChg>
      <pc:sldChg chg="modSp mod">
        <pc:chgData name="Sanne Krogh" userId="4378320d-8fa6-4b7c-bd40-f1c0f74d80e5" providerId="ADAL" clId="{899A9F40-0A70-8143-B000-EF6BCCFD4372}" dt="2024-10-03T11:50:51.264" v="31" actId="20577"/>
        <pc:sldMkLst>
          <pc:docMk/>
          <pc:sldMk cId="3851938612" sldId="267"/>
        </pc:sldMkLst>
        <pc:spChg chg="mod">
          <ac:chgData name="Sanne Krogh" userId="4378320d-8fa6-4b7c-bd40-f1c0f74d80e5" providerId="ADAL" clId="{899A9F40-0A70-8143-B000-EF6BCCFD4372}" dt="2024-10-03T11:50:51.264" v="31" actId="20577"/>
          <ac:spMkLst>
            <pc:docMk/>
            <pc:sldMk cId="3851938612" sldId="267"/>
            <ac:spMk id="4" creationId="{A3151CD1-1151-875D-D94A-DA83C745CA43}"/>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E546767-3226-4A17-A13E-603E0F0D0EC5}" type="doc">
      <dgm:prSet loTypeId="urn:microsoft.com/office/officeart/2005/8/layout/process4" loCatId="process" qsTypeId="urn:microsoft.com/office/officeart/2005/8/quickstyle/simple1" qsCatId="simple" csTypeId="urn:microsoft.com/office/officeart/2005/8/colors/accent1_2" csCatId="accent1" phldr="1"/>
      <dgm:spPr/>
      <dgm:t>
        <a:bodyPr/>
        <a:lstStyle/>
        <a:p>
          <a:endParaRPr lang="en-US"/>
        </a:p>
      </dgm:t>
    </dgm:pt>
    <dgm:pt modelId="{72F174ED-110F-41FE-B681-16740C3B615B}">
      <dgm:prSet custT="1"/>
      <dgm:spPr/>
      <dgm:t>
        <a:bodyPr/>
        <a:lstStyle/>
        <a:p>
          <a:r>
            <a:rPr lang="da-DK" sz="1600" dirty="0">
              <a:latin typeface="Bodoni 72 Book" pitchFamily="2" charset="0"/>
            </a:rPr>
            <a:t>Når I går til den mundtlige prøve i SRP, skal I  kunne svare på disse spørgsmål mundtligt.</a:t>
          </a:r>
          <a:endParaRPr lang="en-US" sz="1600" dirty="0">
            <a:latin typeface="Bodoni 72 Book" pitchFamily="2" charset="0"/>
          </a:endParaRPr>
        </a:p>
      </dgm:t>
    </dgm:pt>
    <dgm:pt modelId="{B8E001DC-BA72-4540-A7EB-1D76CAAF07C5}" type="parTrans" cxnId="{738A4E8A-0C81-4D2F-8732-793AA330276C}">
      <dgm:prSet/>
      <dgm:spPr/>
      <dgm:t>
        <a:bodyPr/>
        <a:lstStyle/>
        <a:p>
          <a:endParaRPr lang="en-US"/>
        </a:p>
      </dgm:t>
    </dgm:pt>
    <dgm:pt modelId="{0C2DD3DC-989A-4D16-A626-5698009DAA3D}" type="sibTrans" cxnId="{738A4E8A-0C81-4D2F-8732-793AA330276C}">
      <dgm:prSet/>
      <dgm:spPr/>
      <dgm:t>
        <a:bodyPr/>
        <a:lstStyle/>
        <a:p>
          <a:endParaRPr lang="en-US"/>
        </a:p>
      </dgm:t>
    </dgm:pt>
    <dgm:pt modelId="{CE5CE235-19B3-43A2-8EEF-1EF074FF3117}">
      <dgm:prSet custT="1"/>
      <dgm:spPr/>
      <dgm:t>
        <a:bodyPr/>
        <a:lstStyle/>
        <a:p>
          <a:r>
            <a:rPr lang="da-DK" sz="1800" dirty="0"/>
            <a:t>I </a:t>
          </a:r>
          <a:r>
            <a:rPr lang="da-DK" sz="1800" dirty="0">
              <a:latin typeface="Bodoni 72 Book" pitchFamily="2" charset="0"/>
            </a:rPr>
            <a:t>dette forløb har I ikke skrevet en hel SRP, men I har alligevel gjort jer/eller skal gøre jer nogle metodiske og basale videnskabsteoretiske overvejelser. Dem skal I forklare skriftligt – så godt I kan </a:t>
          </a:r>
          <a:r>
            <a:rPr lang="da-DK" sz="1800" dirty="0">
              <a:latin typeface="Bodoni 72 Book" pitchFamily="2" charset="0"/>
              <a:sym typeface="Wingdings" panose="05000000000000000000" pitchFamily="2" charset="2"/>
            </a:rPr>
            <a:t></a:t>
          </a:r>
          <a:br>
            <a:rPr lang="da-DK" sz="1800" dirty="0">
              <a:latin typeface="Bodoni 72 Book" pitchFamily="2" charset="0"/>
            </a:rPr>
          </a:br>
          <a:br>
            <a:rPr lang="da-DK" sz="1800" dirty="0">
              <a:latin typeface="Bodoni 72 Book" pitchFamily="2" charset="0"/>
            </a:rPr>
          </a:br>
          <a:r>
            <a:rPr lang="da-DK" sz="1800" dirty="0">
              <a:latin typeface="Bodoni 72 Book" pitchFamily="2" charset="0"/>
            </a:rPr>
            <a:t>NB: I må gerne vælge nogle dele ud -- eksempelvis nogle underspørgsmål ud, som I laver metodiske og videnskabsteoretiske overvejelser i forhold til. </a:t>
          </a:r>
          <a:endParaRPr lang="en-US" sz="1800" dirty="0">
            <a:latin typeface="Bodoni 72 Book" pitchFamily="2" charset="0"/>
          </a:endParaRPr>
        </a:p>
      </dgm:t>
    </dgm:pt>
    <dgm:pt modelId="{75BF6B0E-889C-4183-87A5-0B1EA8B74CC8}" type="parTrans" cxnId="{FC534FF9-7A3D-4B8B-BC77-2D981A627550}">
      <dgm:prSet/>
      <dgm:spPr/>
      <dgm:t>
        <a:bodyPr/>
        <a:lstStyle/>
        <a:p>
          <a:endParaRPr lang="en-US"/>
        </a:p>
      </dgm:t>
    </dgm:pt>
    <dgm:pt modelId="{3BF7EB72-D70C-43C1-A738-D0C90DA85AB0}" type="sibTrans" cxnId="{FC534FF9-7A3D-4B8B-BC77-2D981A627550}">
      <dgm:prSet/>
      <dgm:spPr/>
      <dgm:t>
        <a:bodyPr/>
        <a:lstStyle/>
        <a:p>
          <a:endParaRPr lang="en-US"/>
        </a:p>
      </dgm:t>
    </dgm:pt>
    <dgm:pt modelId="{B2D38CB3-C75D-1E4D-9A4E-EB928352A2A3}" type="pres">
      <dgm:prSet presAssocID="{8E546767-3226-4A17-A13E-603E0F0D0EC5}" presName="Name0" presStyleCnt="0">
        <dgm:presLayoutVars>
          <dgm:dir/>
          <dgm:animLvl val="lvl"/>
          <dgm:resizeHandles val="exact"/>
        </dgm:presLayoutVars>
      </dgm:prSet>
      <dgm:spPr/>
    </dgm:pt>
    <dgm:pt modelId="{7BB43794-B701-064F-A81D-524417A4A9F4}" type="pres">
      <dgm:prSet presAssocID="{CE5CE235-19B3-43A2-8EEF-1EF074FF3117}" presName="boxAndChildren" presStyleCnt="0"/>
      <dgm:spPr/>
    </dgm:pt>
    <dgm:pt modelId="{9D84CDCA-83EE-C642-A0A1-9FA6C2D26F0E}" type="pres">
      <dgm:prSet presAssocID="{CE5CE235-19B3-43A2-8EEF-1EF074FF3117}" presName="parentTextBox" presStyleLbl="node1" presStyleIdx="0" presStyleCnt="2"/>
      <dgm:spPr/>
    </dgm:pt>
    <dgm:pt modelId="{0255EE33-8E65-5B43-8681-D598D1524933}" type="pres">
      <dgm:prSet presAssocID="{0C2DD3DC-989A-4D16-A626-5698009DAA3D}" presName="sp" presStyleCnt="0"/>
      <dgm:spPr/>
    </dgm:pt>
    <dgm:pt modelId="{0DA3D52F-4A5A-CA46-A834-3AB2E113A8D9}" type="pres">
      <dgm:prSet presAssocID="{72F174ED-110F-41FE-B681-16740C3B615B}" presName="arrowAndChildren" presStyleCnt="0"/>
      <dgm:spPr/>
    </dgm:pt>
    <dgm:pt modelId="{A6405E19-6D8D-B444-AE23-438D9E238FA6}" type="pres">
      <dgm:prSet presAssocID="{72F174ED-110F-41FE-B681-16740C3B615B}" presName="parentTextArrow" presStyleLbl="node1" presStyleIdx="1" presStyleCnt="2" custScaleY="28479"/>
      <dgm:spPr/>
    </dgm:pt>
  </dgm:ptLst>
  <dgm:cxnLst>
    <dgm:cxn modelId="{DD11844E-1284-E941-BA38-AC278AE45139}" type="presOf" srcId="{72F174ED-110F-41FE-B681-16740C3B615B}" destId="{A6405E19-6D8D-B444-AE23-438D9E238FA6}" srcOrd="0" destOrd="0" presId="urn:microsoft.com/office/officeart/2005/8/layout/process4"/>
    <dgm:cxn modelId="{A98B6285-4503-A443-BADA-AEEF383933B7}" type="presOf" srcId="{CE5CE235-19B3-43A2-8EEF-1EF074FF3117}" destId="{9D84CDCA-83EE-C642-A0A1-9FA6C2D26F0E}" srcOrd="0" destOrd="0" presId="urn:microsoft.com/office/officeart/2005/8/layout/process4"/>
    <dgm:cxn modelId="{738A4E8A-0C81-4D2F-8732-793AA330276C}" srcId="{8E546767-3226-4A17-A13E-603E0F0D0EC5}" destId="{72F174ED-110F-41FE-B681-16740C3B615B}" srcOrd="0" destOrd="0" parTransId="{B8E001DC-BA72-4540-A7EB-1D76CAAF07C5}" sibTransId="{0C2DD3DC-989A-4D16-A626-5698009DAA3D}"/>
    <dgm:cxn modelId="{5D4C14F7-FACF-F348-9E34-C0F6A33C50E9}" type="presOf" srcId="{8E546767-3226-4A17-A13E-603E0F0D0EC5}" destId="{B2D38CB3-C75D-1E4D-9A4E-EB928352A2A3}" srcOrd="0" destOrd="0" presId="urn:microsoft.com/office/officeart/2005/8/layout/process4"/>
    <dgm:cxn modelId="{FC534FF9-7A3D-4B8B-BC77-2D981A627550}" srcId="{8E546767-3226-4A17-A13E-603E0F0D0EC5}" destId="{CE5CE235-19B3-43A2-8EEF-1EF074FF3117}" srcOrd="1" destOrd="0" parTransId="{75BF6B0E-889C-4183-87A5-0B1EA8B74CC8}" sibTransId="{3BF7EB72-D70C-43C1-A738-D0C90DA85AB0}"/>
    <dgm:cxn modelId="{4031BA1F-6EF1-9343-B6A6-73B5D9DE3ED8}" type="presParOf" srcId="{B2D38CB3-C75D-1E4D-9A4E-EB928352A2A3}" destId="{7BB43794-B701-064F-A81D-524417A4A9F4}" srcOrd="0" destOrd="0" presId="urn:microsoft.com/office/officeart/2005/8/layout/process4"/>
    <dgm:cxn modelId="{A0D0954D-70C9-574D-BCA1-D96A74E5EF29}" type="presParOf" srcId="{7BB43794-B701-064F-A81D-524417A4A9F4}" destId="{9D84CDCA-83EE-C642-A0A1-9FA6C2D26F0E}" srcOrd="0" destOrd="0" presId="urn:microsoft.com/office/officeart/2005/8/layout/process4"/>
    <dgm:cxn modelId="{3921949C-6CEF-8F47-8A07-A573BE539272}" type="presParOf" srcId="{B2D38CB3-C75D-1E4D-9A4E-EB928352A2A3}" destId="{0255EE33-8E65-5B43-8681-D598D1524933}" srcOrd="1" destOrd="0" presId="urn:microsoft.com/office/officeart/2005/8/layout/process4"/>
    <dgm:cxn modelId="{A03C3B74-69EC-F940-BB5F-AD74280630A1}" type="presParOf" srcId="{B2D38CB3-C75D-1E4D-9A4E-EB928352A2A3}" destId="{0DA3D52F-4A5A-CA46-A834-3AB2E113A8D9}" srcOrd="2" destOrd="0" presId="urn:microsoft.com/office/officeart/2005/8/layout/process4"/>
    <dgm:cxn modelId="{29AA42B0-45FB-9C40-B44E-87CB720D5E4F}" type="presParOf" srcId="{0DA3D52F-4A5A-CA46-A834-3AB2E113A8D9}" destId="{A6405E19-6D8D-B444-AE23-438D9E238FA6}"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D84CDCA-83EE-C642-A0A1-9FA6C2D26F0E}">
      <dsp:nvSpPr>
        <dsp:cNvPr id="0" name=""/>
        <dsp:cNvSpPr/>
      </dsp:nvSpPr>
      <dsp:spPr>
        <a:xfrm>
          <a:off x="0" y="1437770"/>
          <a:ext cx="3790950" cy="3394142"/>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da-DK" sz="1800" kern="1200" dirty="0"/>
            <a:t>I </a:t>
          </a:r>
          <a:r>
            <a:rPr lang="da-DK" sz="1800" kern="1200" dirty="0">
              <a:latin typeface="Bodoni 72 Book" pitchFamily="2" charset="0"/>
            </a:rPr>
            <a:t>dette forløb har I ikke skrevet en hel SRP, men I har alligevel gjort jer/eller skal gøre jer nogle metodiske og basale videnskabsteoretiske overvejelser. Dem skal I forklare skriftligt – så godt I kan </a:t>
          </a:r>
          <a:r>
            <a:rPr lang="da-DK" sz="1800" kern="1200" dirty="0">
              <a:latin typeface="Bodoni 72 Book" pitchFamily="2" charset="0"/>
              <a:sym typeface="Wingdings" panose="05000000000000000000" pitchFamily="2" charset="2"/>
            </a:rPr>
            <a:t></a:t>
          </a:r>
          <a:br>
            <a:rPr lang="da-DK" sz="1800" kern="1200" dirty="0">
              <a:latin typeface="Bodoni 72 Book" pitchFamily="2" charset="0"/>
            </a:rPr>
          </a:br>
          <a:br>
            <a:rPr lang="da-DK" sz="1800" kern="1200" dirty="0">
              <a:latin typeface="Bodoni 72 Book" pitchFamily="2" charset="0"/>
            </a:rPr>
          </a:br>
          <a:r>
            <a:rPr lang="da-DK" sz="1800" kern="1200" dirty="0">
              <a:latin typeface="Bodoni 72 Book" pitchFamily="2" charset="0"/>
            </a:rPr>
            <a:t>NB: I må gerne vælge nogle dele ud -- eksempelvis nogle underspørgsmål ud, som I laver metodiske og videnskabsteoretiske overvejelser i forhold til. </a:t>
          </a:r>
          <a:endParaRPr lang="en-US" sz="1800" kern="1200" dirty="0">
            <a:latin typeface="Bodoni 72 Book" pitchFamily="2" charset="0"/>
          </a:endParaRPr>
        </a:p>
      </dsp:txBody>
      <dsp:txXfrm>
        <a:off x="0" y="1437770"/>
        <a:ext cx="3790950" cy="3394142"/>
      </dsp:txXfrm>
    </dsp:sp>
    <dsp:sp modelId="{A6405E19-6D8D-B444-AE23-438D9E238FA6}">
      <dsp:nvSpPr>
        <dsp:cNvPr id="0" name=""/>
        <dsp:cNvSpPr/>
      </dsp:nvSpPr>
      <dsp:spPr>
        <a:xfrm rot="10800000">
          <a:off x="0" y="2025"/>
          <a:ext cx="3790950" cy="1486658"/>
        </a:xfrm>
        <a:prstGeom prst="upArrowCallou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da-DK" sz="1600" kern="1200" dirty="0">
              <a:latin typeface="Bodoni 72 Book" pitchFamily="2" charset="0"/>
            </a:rPr>
            <a:t>Når I går til den mundtlige prøve i SRP, skal I  kunne svare på disse spørgsmål mundtligt.</a:t>
          </a:r>
          <a:endParaRPr lang="en-US" sz="1600" kern="1200" dirty="0">
            <a:latin typeface="Bodoni 72 Book" pitchFamily="2" charset="0"/>
          </a:endParaRPr>
        </a:p>
      </dsp:txBody>
      <dsp:txXfrm rot="10800000">
        <a:off x="0" y="2025"/>
        <a:ext cx="3790950" cy="965986"/>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slid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79AD80D-1203-074B-FA52-AA4308C6C065}"/>
              </a:ext>
            </a:extLst>
          </p:cNvPr>
          <p:cNvSpPr>
            <a:spLocks noGrp="1"/>
          </p:cNvSpPr>
          <p:nvPr>
            <p:ph type="ctrTitle"/>
          </p:nvPr>
        </p:nvSpPr>
        <p:spPr>
          <a:xfrm>
            <a:off x="1524000" y="1122363"/>
            <a:ext cx="9144000" cy="2387600"/>
          </a:xfrm>
        </p:spPr>
        <p:txBody>
          <a:bodyPr anchor="b"/>
          <a:lstStyle>
            <a:lvl1pPr algn="ctr">
              <a:defRPr sz="6000"/>
            </a:lvl1pPr>
          </a:lstStyle>
          <a:p>
            <a:r>
              <a:rPr lang="da-DK"/>
              <a:t>Klik for at redigere titeltypografien i masteren</a:t>
            </a:r>
          </a:p>
        </p:txBody>
      </p:sp>
      <p:sp>
        <p:nvSpPr>
          <p:cNvPr id="3" name="Undertitel 2">
            <a:extLst>
              <a:ext uri="{FF2B5EF4-FFF2-40B4-BE49-F238E27FC236}">
                <a16:creationId xmlns:a16="http://schemas.microsoft.com/office/drawing/2014/main" id="{A27BB09B-D8CD-533D-3A44-A0CB74594D8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a:t>Klik for at redigere undertiteltypografien i masteren</a:t>
            </a:r>
          </a:p>
        </p:txBody>
      </p:sp>
      <p:sp>
        <p:nvSpPr>
          <p:cNvPr id="4" name="Pladsholder til dato 3">
            <a:extLst>
              <a:ext uri="{FF2B5EF4-FFF2-40B4-BE49-F238E27FC236}">
                <a16:creationId xmlns:a16="http://schemas.microsoft.com/office/drawing/2014/main" id="{F1051A89-FF32-ECFB-4ED1-A3AD659AFE98}"/>
              </a:ext>
            </a:extLst>
          </p:cNvPr>
          <p:cNvSpPr>
            <a:spLocks noGrp="1"/>
          </p:cNvSpPr>
          <p:nvPr>
            <p:ph type="dt" sz="half" idx="10"/>
          </p:nvPr>
        </p:nvSpPr>
        <p:spPr/>
        <p:txBody>
          <a:bodyPr/>
          <a:lstStyle/>
          <a:p>
            <a:fld id="{4527C040-5697-F446-A076-6DCD3CEF2DDF}" type="datetimeFigureOut">
              <a:rPr lang="da-DK" smtClean="0"/>
              <a:t>08.10.2024</a:t>
            </a:fld>
            <a:endParaRPr lang="da-DK"/>
          </a:p>
        </p:txBody>
      </p:sp>
      <p:sp>
        <p:nvSpPr>
          <p:cNvPr id="5" name="Pladsholder til sidefod 4">
            <a:extLst>
              <a:ext uri="{FF2B5EF4-FFF2-40B4-BE49-F238E27FC236}">
                <a16:creationId xmlns:a16="http://schemas.microsoft.com/office/drawing/2014/main" id="{1AC15D9D-399B-9855-0224-70B254D0171A}"/>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6CD3CE58-4E76-FC41-77B9-31A0814A8810}"/>
              </a:ext>
            </a:extLst>
          </p:cNvPr>
          <p:cNvSpPr>
            <a:spLocks noGrp="1"/>
          </p:cNvSpPr>
          <p:nvPr>
            <p:ph type="sldNum" sz="quarter" idx="12"/>
          </p:nvPr>
        </p:nvSpPr>
        <p:spPr/>
        <p:txBody>
          <a:bodyPr/>
          <a:lstStyle/>
          <a:p>
            <a:fld id="{03B4F029-A8B5-FE4B-B70D-525C2A6C2DE4}" type="slidenum">
              <a:rPr lang="da-DK" smtClean="0"/>
              <a:t>‹nr.›</a:t>
            </a:fld>
            <a:endParaRPr lang="da-DK"/>
          </a:p>
        </p:txBody>
      </p:sp>
    </p:spTree>
    <p:extLst>
      <p:ext uri="{BB962C8B-B14F-4D97-AF65-F5344CB8AC3E}">
        <p14:creationId xmlns:p14="http://schemas.microsoft.com/office/powerpoint/2010/main" val="24367202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65A6779-B19C-EAA4-1E17-7EFD625F686A}"/>
              </a:ext>
            </a:extLst>
          </p:cNvPr>
          <p:cNvSpPr>
            <a:spLocks noGrp="1"/>
          </p:cNvSpPr>
          <p:nvPr>
            <p:ph type="title"/>
          </p:nvPr>
        </p:nvSpPr>
        <p:spPr/>
        <p:txBody>
          <a:bodyPr/>
          <a:lstStyle/>
          <a:p>
            <a:r>
              <a:rPr lang="da-DK"/>
              <a:t>Klik for at redigere titeltypografien i masteren</a:t>
            </a:r>
          </a:p>
        </p:txBody>
      </p:sp>
      <p:sp>
        <p:nvSpPr>
          <p:cNvPr id="3" name="Pladsholder til lodret titel 2">
            <a:extLst>
              <a:ext uri="{FF2B5EF4-FFF2-40B4-BE49-F238E27FC236}">
                <a16:creationId xmlns:a16="http://schemas.microsoft.com/office/drawing/2014/main" id="{3C022F59-F029-7B6A-A04E-A7F4EC9F791B}"/>
              </a:ext>
            </a:extLst>
          </p:cNvPr>
          <p:cNvSpPr>
            <a:spLocks noGrp="1"/>
          </p:cNvSpPr>
          <p:nvPr>
            <p:ph type="body" orient="vert" idx="1"/>
          </p:nvPr>
        </p:nvSpPr>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3D426CA7-3298-FCCD-1FF6-617027A6186A}"/>
              </a:ext>
            </a:extLst>
          </p:cNvPr>
          <p:cNvSpPr>
            <a:spLocks noGrp="1"/>
          </p:cNvSpPr>
          <p:nvPr>
            <p:ph type="dt" sz="half" idx="10"/>
          </p:nvPr>
        </p:nvSpPr>
        <p:spPr/>
        <p:txBody>
          <a:bodyPr/>
          <a:lstStyle/>
          <a:p>
            <a:fld id="{4527C040-5697-F446-A076-6DCD3CEF2DDF}" type="datetimeFigureOut">
              <a:rPr lang="da-DK" smtClean="0"/>
              <a:t>08.10.2024</a:t>
            </a:fld>
            <a:endParaRPr lang="da-DK"/>
          </a:p>
        </p:txBody>
      </p:sp>
      <p:sp>
        <p:nvSpPr>
          <p:cNvPr id="5" name="Pladsholder til sidefod 4">
            <a:extLst>
              <a:ext uri="{FF2B5EF4-FFF2-40B4-BE49-F238E27FC236}">
                <a16:creationId xmlns:a16="http://schemas.microsoft.com/office/drawing/2014/main" id="{12CB3150-3CE9-C247-8522-2B1B94905E9B}"/>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84FB967D-A54D-4DF3-F270-F69092B969AB}"/>
              </a:ext>
            </a:extLst>
          </p:cNvPr>
          <p:cNvSpPr>
            <a:spLocks noGrp="1"/>
          </p:cNvSpPr>
          <p:nvPr>
            <p:ph type="sldNum" sz="quarter" idx="12"/>
          </p:nvPr>
        </p:nvSpPr>
        <p:spPr/>
        <p:txBody>
          <a:bodyPr/>
          <a:lstStyle/>
          <a:p>
            <a:fld id="{03B4F029-A8B5-FE4B-B70D-525C2A6C2DE4}" type="slidenum">
              <a:rPr lang="da-DK" smtClean="0"/>
              <a:t>‹nr.›</a:t>
            </a:fld>
            <a:endParaRPr lang="da-DK"/>
          </a:p>
        </p:txBody>
      </p:sp>
    </p:spTree>
    <p:extLst>
      <p:ext uri="{BB962C8B-B14F-4D97-AF65-F5344CB8AC3E}">
        <p14:creationId xmlns:p14="http://schemas.microsoft.com/office/powerpoint/2010/main" val="20395691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a:extLst>
              <a:ext uri="{FF2B5EF4-FFF2-40B4-BE49-F238E27FC236}">
                <a16:creationId xmlns:a16="http://schemas.microsoft.com/office/drawing/2014/main" id="{BF15CE3C-2470-A776-C5B3-542EAE06DF12}"/>
              </a:ext>
            </a:extLst>
          </p:cNvPr>
          <p:cNvSpPr>
            <a:spLocks noGrp="1"/>
          </p:cNvSpPr>
          <p:nvPr>
            <p:ph type="title" orient="vert"/>
          </p:nvPr>
        </p:nvSpPr>
        <p:spPr>
          <a:xfrm>
            <a:off x="8724900" y="365125"/>
            <a:ext cx="2628900" cy="5811838"/>
          </a:xfrm>
        </p:spPr>
        <p:txBody>
          <a:bodyPr vert="eaVert"/>
          <a:lstStyle/>
          <a:p>
            <a:r>
              <a:rPr lang="da-DK"/>
              <a:t>Klik for at redigere titeltypografien i masteren</a:t>
            </a:r>
          </a:p>
        </p:txBody>
      </p:sp>
      <p:sp>
        <p:nvSpPr>
          <p:cNvPr id="3" name="Pladsholder til lodret titel 2">
            <a:extLst>
              <a:ext uri="{FF2B5EF4-FFF2-40B4-BE49-F238E27FC236}">
                <a16:creationId xmlns:a16="http://schemas.microsoft.com/office/drawing/2014/main" id="{AE121666-9AE9-5A33-F38D-AF4DCFDE8572}"/>
              </a:ext>
            </a:extLst>
          </p:cNvPr>
          <p:cNvSpPr>
            <a:spLocks noGrp="1"/>
          </p:cNvSpPr>
          <p:nvPr>
            <p:ph type="body" orient="vert" idx="1"/>
          </p:nvPr>
        </p:nvSpPr>
        <p:spPr>
          <a:xfrm>
            <a:off x="838200" y="365125"/>
            <a:ext cx="7734300" cy="5811838"/>
          </a:xfrm>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77ED178A-53AC-957C-1B1E-7A8EC168EB36}"/>
              </a:ext>
            </a:extLst>
          </p:cNvPr>
          <p:cNvSpPr>
            <a:spLocks noGrp="1"/>
          </p:cNvSpPr>
          <p:nvPr>
            <p:ph type="dt" sz="half" idx="10"/>
          </p:nvPr>
        </p:nvSpPr>
        <p:spPr/>
        <p:txBody>
          <a:bodyPr/>
          <a:lstStyle/>
          <a:p>
            <a:fld id="{4527C040-5697-F446-A076-6DCD3CEF2DDF}" type="datetimeFigureOut">
              <a:rPr lang="da-DK" smtClean="0"/>
              <a:t>08.10.2024</a:t>
            </a:fld>
            <a:endParaRPr lang="da-DK"/>
          </a:p>
        </p:txBody>
      </p:sp>
      <p:sp>
        <p:nvSpPr>
          <p:cNvPr id="5" name="Pladsholder til sidefod 4">
            <a:extLst>
              <a:ext uri="{FF2B5EF4-FFF2-40B4-BE49-F238E27FC236}">
                <a16:creationId xmlns:a16="http://schemas.microsoft.com/office/drawing/2014/main" id="{EEE82027-852E-BC1F-30B7-F439B6526F64}"/>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59BD33F6-42FA-0260-A4B7-6EFF234BE1B7}"/>
              </a:ext>
            </a:extLst>
          </p:cNvPr>
          <p:cNvSpPr>
            <a:spLocks noGrp="1"/>
          </p:cNvSpPr>
          <p:nvPr>
            <p:ph type="sldNum" sz="quarter" idx="12"/>
          </p:nvPr>
        </p:nvSpPr>
        <p:spPr/>
        <p:txBody>
          <a:bodyPr/>
          <a:lstStyle/>
          <a:p>
            <a:fld id="{03B4F029-A8B5-FE4B-B70D-525C2A6C2DE4}" type="slidenum">
              <a:rPr lang="da-DK" smtClean="0"/>
              <a:t>‹nr.›</a:t>
            </a:fld>
            <a:endParaRPr lang="da-DK"/>
          </a:p>
        </p:txBody>
      </p:sp>
    </p:spTree>
    <p:extLst>
      <p:ext uri="{BB962C8B-B14F-4D97-AF65-F5344CB8AC3E}">
        <p14:creationId xmlns:p14="http://schemas.microsoft.com/office/powerpoint/2010/main" val="406744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1DDDAFA-4707-B511-61C2-48E2DCC210C9}"/>
              </a:ext>
            </a:extLst>
          </p:cNvPr>
          <p:cNvSpPr>
            <a:spLocks noGrp="1"/>
          </p:cNvSpPr>
          <p:nvPr>
            <p:ph type="title"/>
          </p:nvPr>
        </p:nvSpPr>
        <p:spPr/>
        <p:txBody>
          <a:bodyPr/>
          <a:lstStyle/>
          <a:p>
            <a:r>
              <a:rPr lang="da-DK"/>
              <a:t>Klik for at redigere titeltypografien i masteren</a:t>
            </a:r>
          </a:p>
        </p:txBody>
      </p:sp>
      <p:sp>
        <p:nvSpPr>
          <p:cNvPr id="3" name="Pladsholder til indhold 2">
            <a:extLst>
              <a:ext uri="{FF2B5EF4-FFF2-40B4-BE49-F238E27FC236}">
                <a16:creationId xmlns:a16="http://schemas.microsoft.com/office/drawing/2014/main" id="{9B81E113-8607-DD52-DC99-0DE65BB16B0C}"/>
              </a:ext>
            </a:extLst>
          </p:cNvPr>
          <p:cNvSpPr>
            <a:spLocks noGrp="1"/>
          </p:cNvSpPr>
          <p:nvPr>
            <p:ph idx="1"/>
          </p:nvPr>
        </p:nvSpPr>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04DDDD14-3928-0293-456F-19BE900BD610}"/>
              </a:ext>
            </a:extLst>
          </p:cNvPr>
          <p:cNvSpPr>
            <a:spLocks noGrp="1"/>
          </p:cNvSpPr>
          <p:nvPr>
            <p:ph type="dt" sz="half" idx="10"/>
          </p:nvPr>
        </p:nvSpPr>
        <p:spPr/>
        <p:txBody>
          <a:bodyPr/>
          <a:lstStyle/>
          <a:p>
            <a:fld id="{4527C040-5697-F446-A076-6DCD3CEF2DDF}" type="datetimeFigureOut">
              <a:rPr lang="da-DK" smtClean="0"/>
              <a:t>08.10.2024</a:t>
            </a:fld>
            <a:endParaRPr lang="da-DK"/>
          </a:p>
        </p:txBody>
      </p:sp>
      <p:sp>
        <p:nvSpPr>
          <p:cNvPr id="5" name="Pladsholder til sidefod 4">
            <a:extLst>
              <a:ext uri="{FF2B5EF4-FFF2-40B4-BE49-F238E27FC236}">
                <a16:creationId xmlns:a16="http://schemas.microsoft.com/office/drawing/2014/main" id="{C0BE846D-561F-6006-2397-5A10597AE685}"/>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7CF86A7E-FE07-7AE6-BF1A-38EAFB8BFD81}"/>
              </a:ext>
            </a:extLst>
          </p:cNvPr>
          <p:cNvSpPr>
            <a:spLocks noGrp="1"/>
          </p:cNvSpPr>
          <p:nvPr>
            <p:ph type="sldNum" sz="quarter" idx="12"/>
          </p:nvPr>
        </p:nvSpPr>
        <p:spPr/>
        <p:txBody>
          <a:bodyPr/>
          <a:lstStyle/>
          <a:p>
            <a:fld id="{03B4F029-A8B5-FE4B-B70D-525C2A6C2DE4}" type="slidenum">
              <a:rPr lang="da-DK" smtClean="0"/>
              <a:t>‹nr.›</a:t>
            </a:fld>
            <a:endParaRPr lang="da-DK"/>
          </a:p>
        </p:txBody>
      </p:sp>
    </p:spTree>
    <p:extLst>
      <p:ext uri="{BB962C8B-B14F-4D97-AF65-F5344CB8AC3E}">
        <p14:creationId xmlns:p14="http://schemas.microsoft.com/office/powerpoint/2010/main" val="38780599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C199992-A2B1-B0F7-8157-07BA5E14EC7B}"/>
              </a:ext>
            </a:extLst>
          </p:cNvPr>
          <p:cNvSpPr>
            <a:spLocks noGrp="1"/>
          </p:cNvSpPr>
          <p:nvPr>
            <p:ph type="title"/>
          </p:nvPr>
        </p:nvSpPr>
        <p:spPr>
          <a:xfrm>
            <a:off x="831850" y="1709738"/>
            <a:ext cx="10515600" cy="2852737"/>
          </a:xfrm>
        </p:spPr>
        <p:txBody>
          <a:bodyPr anchor="b"/>
          <a:lstStyle>
            <a:lvl1pPr>
              <a:defRPr sz="6000"/>
            </a:lvl1pPr>
          </a:lstStyle>
          <a:p>
            <a:r>
              <a:rPr lang="da-DK"/>
              <a:t>Klik for at redigere titeltypografien i masteren</a:t>
            </a:r>
          </a:p>
        </p:txBody>
      </p:sp>
      <p:sp>
        <p:nvSpPr>
          <p:cNvPr id="3" name="Pladsholder til tekst 2">
            <a:extLst>
              <a:ext uri="{FF2B5EF4-FFF2-40B4-BE49-F238E27FC236}">
                <a16:creationId xmlns:a16="http://schemas.microsoft.com/office/drawing/2014/main" id="{C767837F-1F6D-1D74-DCB5-0F3DF07D33EA}"/>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da-DK"/>
              <a:t>Klik for at redigere teksttypografierne i masteren</a:t>
            </a:r>
          </a:p>
        </p:txBody>
      </p:sp>
      <p:sp>
        <p:nvSpPr>
          <p:cNvPr id="4" name="Pladsholder til dato 3">
            <a:extLst>
              <a:ext uri="{FF2B5EF4-FFF2-40B4-BE49-F238E27FC236}">
                <a16:creationId xmlns:a16="http://schemas.microsoft.com/office/drawing/2014/main" id="{4FA30116-94C5-E3FC-24F6-3E0F1ECB2053}"/>
              </a:ext>
            </a:extLst>
          </p:cNvPr>
          <p:cNvSpPr>
            <a:spLocks noGrp="1"/>
          </p:cNvSpPr>
          <p:nvPr>
            <p:ph type="dt" sz="half" idx="10"/>
          </p:nvPr>
        </p:nvSpPr>
        <p:spPr/>
        <p:txBody>
          <a:bodyPr/>
          <a:lstStyle/>
          <a:p>
            <a:fld id="{4527C040-5697-F446-A076-6DCD3CEF2DDF}" type="datetimeFigureOut">
              <a:rPr lang="da-DK" smtClean="0"/>
              <a:t>08.10.2024</a:t>
            </a:fld>
            <a:endParaRPr lang="da-DK"/>
          </a:p>
        </p:txBody>
      </p:sp>
      <p:sp>
        <p:nvSpPr>
          <p:cNvPr id="5" name="Pladsholder til sidefod 4">
            <a:extLst>
              <a:ext uri="{FF2B5EF4-FFF2-40B4-BE49-F238E27FC236}">
                <a16:creationId xmlns:a16="http://schemas.microsoft.com/office/drawing/2014/main" id="{77747C2E-88B6-9CF6-9BB1-02AB707DBC8F}"/>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7A36AD5D-D85D-4BF8-BA18-6495802C50A1}"/>
              </a:ext>
            </a:extLst>
          </p:cNvPr>
          <p:cNvSpPr>
            <a:spLocks noGrp="1"/>
          </p:cNvSpPr>
          <p:nvPr>
            <p:ph type="sldNum" sz="quarter" idx="12"/>
          </p:nvPr>
        </p:nvSpPr>
        <p:spPr/>
        <p:txBody>
          <a:bodyPr/>
          <a:lstStyle/>
          <a:p>
            <a:fld id="{03B4F029-A8B5-FE4B-B70D-525C2A6C2DE4}" type="slidenum">
              <a:rPr lang="da-DK" smtClean="0"/>
              <a:t>‹nr.›</a:t>
            </a:fld>
            <a:endParaRPr lang="da-DK"/>
          </a:p>
        </p:txBody>
      </p:sp>
    </p:spTree>
    <p:extLst>
      <p:ext uri="{BB962C8B-B14F-4D97-AF65-F5344CB8AC3E}">
        <p14:creationId xmlns:p14="http://schemas.microsoft.com/office/powerpoint/2010/main" val="25307593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971AF73-D1E4-9002-6D0A-358A30B4C870}"/>
              </a:ext>
            </a:extLst>
          </p:cNvPr>
          <p:cNvSpPr>
            <a:spLocks noGrp="1"/>
          </p:cNvSpPr>
          <p:nvPr>
            <p:ph type="title"/>
          </p:nvPr>
        </p:nvSpPr>
        <p:spPr/>
        <p:txBody>
          <a:bodyPr/>
          <a:lstStyle/>
          <a:p>
            <a:r>
              <a:rPr lang="da-DK"/>
              <a:t>Klik for at redigere titeltypografien i masteren</a:t>
            </a:r>
          </a:p>
        </p:txBody>
      </p:sp>
      <p:sp>
        <p:nvSpPr>
          <p:cNvPr id="3" name="Pladsholder til indhold 2">
            <a:extLst>
              <a:ext uri="{FF2B5EF4-FFF2-40B4-BE49-F238E27FC236}">
                <a16:creationId xmlns:a16="http://schemas.microsoft.com/office/drawing/2014/main" id="{FEC38BC6-A67F-FE9F-A7AA-7860D4C41161}"/>
              </a:ext>
            </a:extLst>
          </p:cNvPr>
          <p:cNvSpPr>
            <a:spLocks noGrp="1"/>
          </p:cNvSpPr>
          <p:nvPr>
            <p:ph sz="half" idx="1"/>
          </p:nvPr>
        </p:nvSpPr>
        <p:spPr>
          <a:xfrm>
            <a:off x="838200" y="1825625"/>
            <a:ext cx="5181600" cy="435133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indhold 3">
            <a:extLst>
              <a:ext uri="{FF2B5EF4-FFF2-40B4-BE49-F238E27FC236}">
                <a16:creationId xmlns:a16="http://schemas.microsoft.com/office/drawing/2014/main" id="{A8F1DC98-19BF-38E9-3E54-9D6A879CF67D}"/>
              </a:ext>
            </a:extLst>
          </p:cNvPr>
          <p:cNvSpPr>
            <a:spLocks noGrp="1"/>
          </p:cNvSpPr>
          <p:nvPr>
            <p:ph sz="half" idx="2"/>
          </p:nvPr>
        </p:nvSpPr>
        <p:spPr>
          <a:xfrm>
            <a:off x="6172200" y="1825625"/>
            <a:ext cx="5181600" cy="435133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dato 4">
            <a:extLst>
              <a:ext uri="{FF2B5EF4-FFF2-40B4-BE49-F238E27FC236}">
                <a16:creationId xmlns:a16="http://schemas.microsoft.com/office/drawing/2014/main" id="{87A67E95-47BC-F8EE-C637-062BB05305BC}"/>
              </a:ext>
            </a:extLst>
          </p:cNvPr>
          <p:cNvSpPr>
            <a:spLocks noGrp="1"/>
          </p:cNvSpPr>
          <p:nvPr>
            <p:ph type="dt" sz="half" idx="10"/>
          </p:nvPr>
        </p:nvSpPr>
        <p:spPr/>
        <p:txBody>
          <a:bodyPr/>
          <a:lstStyle/>
          <a:p>
            <a:fld id="{4527C040-5697-F446-A076-6DCD3CEF2DDF}" type="datetimeFigureOut">
              <a:rPr lang="da-DK" smtClean="0"/>
              <a:t>08.10.2024</a:t>
            </a:fld>
            <a:endParaRPr lang="da-DK"/>
          </a:p>
        </p:txBody>
      </p:sp>
      <p:sp>
        <p:nvSpPr>
          <p:cNvPr id="6" name="Pladsholder til sidefod 5">
            <a:extLst>
              <a:ext uri="{FF2B5EF4-FFF2-40B4-BE49-F238E27FC236}">
                <a16:creationId xmlns:a16="http://schemas.microsoft.com/office/drawing/2014/main" id="{BD3D8854-94B9-4252-D496-8D3181BDCAC7}"/>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D1039CC7-018F-0DD2-1D2B-34942026C3CC}"/>
              </a:ext>
            </a:extLst>
          </p:cNvPr>
          <p:cNvSpPr>
            <a:spLocks noGrp="1"/>
          </p:cNvSpPr>
          <p:nvPr>
            <p:ph type="sldNum" sz="quarter" idx="12"/>
          </p:nvPr>
        </p:nvSpPr>
        <p:spPr/>
        <p:txBody>
          <a:bodyPr/>
          <a:lstStyle/>
          <a:p>
            <a:fld id="{03B4F029-A8B5-FE4B-B70D-525C2A6C2DE4}" type="slidenum">
              <a:rPr lang="da-DK" smtClean="0"/>
              <a:t>‹nr.›</a:t>
            </a:fld>
            <a:endParaRPr lang="da-DK"/>
          </a:p>
        </p:txBody>
      </p:sp>
    </p:spTree>
    <p:extLst>
      <p:ext uri="{BB962C8B-B14F-4D97-AF65-F5344CB8AC3E}">
        <p14:creationId xmlns:p14="http://schemas.microsoft.com/office/powerpoint/2010/main" val="31276869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B23904A-39F6-59AF-629F-03CAA079A57F}"/>
              </a:ext>
            </a:extLst>
          </p:cNvPr>
          <p:cNvSpPr>
            <a:spLocks noGrp="1"/>
          </p:cNvSpPr>
          <p:nvPr>
            <p:ph type="title"/>
          </p:nvPr>
        </p:nvSpPr>
        <p:spPr>
          <a:xfrm>
            <a:off x="839788" y="365125"/>
            <a:ext cx="10515600" cy="1325563"/>
          </a:xfrm>
        </p:spPr>
        <p:txBody>
          <a:bodyPr/>
          <a:lstStyle/>
          <a:p>
            <a:r>
              <a:rPr lang="da-DK"/>
              <a:t>Klik for at redigere titeltypografien i masteren</a:t>
            </a:r>
          </a:p>
        </p:txBody>
      </p:sp>
      <p:sp>
        <p:nvSpPr>
          <p:cNvPr id="3" name="Pladsholder til tekst 2">
            <a:extLst>
              <a:ext uri="{FF2B5EF4-FFF2-40B4-BE49-F238E27FC236}">
                <a16:creationId xmlns:a16="http://schemas.microsoft.com/office/drawing/2014/main" id="{689B0960-2924-6C36-2CC8-DB937BD7C77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4" name="Pladsholder til indhold 3">
            <a:extLst>
              <a:ext uri="{FF2B5EF4-FFF2-40B4-BE49-F238E27FC236}">
                <a16:creationId xmlns:a16="http://schemas.microsoft.com/office/drawing/2014/main" id="{EFE8B870-688C-8350-1FEB-5808A18B0F39}"/>
              </a:ext>
            </a:extLst>
          </p:cNvPr>
          <p:cNvSpPr>
            <a:spLocks noGrp="1"/>
          </p:cNvSpPr>
          <p:nvPr>
            <p:ph sz="half" idx="2"/>
          </p:nvPr>
        </p:nvSpPr>
        <p:spPr>
          <a:xfrm>
            <a:off x="839788" y="2505075"/>
            <a:ext cx="5157787" cy="368458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tekst 4">
            <a:extLst>
              <a:ext uri="{FF2B5EF4-FFF2-40B4-BE49-F238E27FC236}">
                <a16:creationId xmlns:a16="http://schemas.microsoft.com/office/drawing/2014/main" id="{9604B194-FFAF-2C85-72BB-C1CA0EDD1AA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6" name="Pladsholder til indhold 5">
            <a:extLst>
              <a:ext uri="{FF2B5EF4-FFF2-40B4-BE49-F238E27FC236}">
                <a16:creationId xmlns:a16="http://schemas.microsoft.com/office/drawing/2014/main" id="{F8DDE2EC-0FB6-8791-B0F9-A3F3F3431BF1}"/>
              </a:ext>
            </a:extLst>
          </p:cNvPr>
          <p:cNvSpPr>
            <a:spLocks noGrp="1"/>
          </p:cNvSpPr>
          <p:nvPr>
            <p:ph sz="quarter" idx="4"/>
          </p:nvPr>
        </p:nvSpPr>
        <p:spPr>
          <a:xfrm>
            <a:off x="6172200" y="2505075"/>
            <a:ext cx="5183188" cy="368458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7" name="Pladsholder til dato 6">
            <a:extLst>
              <a:ext uri="{FF2B5EF4-FFF2-40B4-BE49-F238E27FC236}">
                <a16:creationId xmlns:a16="http://schemas.microsoft.com/office/drawing/2014/main" id="{D0472579-4641-0C09-F21A-3AB552CE35A0}"/>
              </a:ext>
            </a:extLst>
          </p:cNvPr>
          <p:cNvSpPr>
            <a:spLocks noGrp="1"/>
          </p:cNvSpPr>
          <p:nvPr>
            <p:ph type="dt" sz="half" idx="10"/>
          </p:nvPr>
        </p:nvSpPr>
        <p:spPr/>
        <p:txBody>
          <a:bodyPr/>
          <a:lstStyle/>
          <a:p>
            <a:fld id="{4527C040-5697-F446-A076-6DCD3CEF2DDF}" type="datetimeFigureOut">
              <a:rPr lang="da-DK" smtClean="0"/>
              <a:t>08.10.2024</a:t>
            </a:fld>
            <a:endParaRPr lang="da-DK"/>
          </a:p>
        </p:txBody>
      </p:sp>
      <p:sp>
        <p:nvSpPr>
          <p:cNvPr id="8" name="Pladsholder til sidefod 7">
            <a:extLst>
              <a:ext uri="{FF2B5EF4-FFF2-40B4-BE49-F238E27FC236}">
                <a16:creationId xmlns:a16="http://schemas.microsoft.com/office/drawing/2014/main" id="{1743D4B8-3DF1-5AAA-DC9A-CB85C4BC1EE3}"/>
              </a:ext>
            </a:extLst>
          </p:cNvPr>
          <p:cNvSpPr>
            <a:spLocks noGrp="1"/>
          </p:cNvSpPr>
          <p:nvPr>
            <p:ph type="ftr" sz="quarter" idx="11"/>
          </p:nvPr>
        </p:nvSpPr>
        <p:spPr/>
        <p:txBody>
          <a:bodyPr/>
          <a:lstStyle/>
          <a:p>
            <a:endParaRPr lang="da-DK"/>
          </a:p>
        </p:txBody>
      </p:sp>
      <p:sp>
        <p:nvSpPr>
          <p:cNvPr id="9" name="Pladsholder til slidenummer 8">
            <a:extLst>
              <a:ext uri="{FF2B5EF4-FFF2-40B4-BE49-F238E27FC236}">
                <a16:creationId xmlns:a16="http://schemas.microsoft.com/office/drawing/2014/main" id="{8742EB02-62D8-8FE0-D8C4-1BBB16E4055A}"/>
              </a:ext>
            </a:extLst>
          </p:cNvPr>
          <p:cNvSpPr>
            <a:spLocks noGrp="1"/>
          </p:cNvSpPr>
          <p:nvPr>
            <p:ph type="sldNum" sz="quarter" idx="12"/>
          </p:nvPr>
        </p:nvSpPr>
        <p:spPr/>
        <p:txBody>
          <a:bodyPr/>
          <a:lstStyle/>
          <a:p>
            <a:fld id="{03B4F029-A8B5-FE4B-B70D-525C2A6C2DE4}" type="slidenum">
              <a:rPr lang="da-DK" smtClean="0"/>
              <a:t>‹nr.›</a:t>
            </a:fld>
            <a:endParaRPr lang="da-DK"/>
          </a:p>
        </p:txBody>
      </p:sp>
    </p:spTree>
    <p:extLst>
      <p:ext uri="{BB962C8B-B14F-4D97-AF65-F5344CB8AC3E}">
        <p14:creationId xmlns:p14="http://schemas.microsoft.com/office/powerpoint/2010/main" val="33413922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8C9BE70-A3CE-314B-E77C-6CA47BF406B8}"/>
              </a:ext>
            </a:extLst>
          </p:cNvPr>
          <p:cNvSpPr>
            <a:spLocks noGrp="1"/>
          </p:cNvSpPr>
          <p:nvPr>
            <p:ph type="title"/>
          </p:nvPr>
        </p:nvSpPr>
        <p:spPr/>
        <p:txBody>
          <a:bodyPr/>
          <a:lstStyle/>
          <a:p>
            <a:r>
              <a:rPr lang="da-DK"/>
              <a:t>Klik for at redigere titeltypografien i masteren</a:t>
            </a:r>
          </a:p>
        </p:txBody>
      </p:sp>
      <p:sp>
        <p:nvSpPr>
          <p:cNvPr id="3" name="Pladsholder til dato 2">
            <a:extLst>
              <a:ext uri="{FF2B5EF4-FFF2-40B4-BE49-F238E27FC236}">
                <a16:creationId xmlns:a16="http://schemas.microsoft.com/office/drawing/2014/main" id="{746D0559-2F32-9F3E-4CEB-B11F4A2E6D65}"/>
              </a:ext>
            </a:extLst>
          </p:cNvPr>
          <p:cNvSpPr>
            <a:spLocks noGrp="1"/>
          </p:cNvSpPr>
          <p:nvPr>
            <p:ph type="dt" sz="half" idx="10"/>
          </p:nvPr>
        </p:nvSpPr>
        <p:spPr/>
        <p:txBody>
          <a:bodyPr/>
          <a:lstStyle/>
          <a:p>
            <a:fld id="{4527C040-5697-F446-A076-6DCD3CEF2DDF}" type="datetimeFigureOut">
              <a:rPr lang="da-DK" smtClean="0"/>
              <a:t>08.10.2024</a:t>
            </a:fld>
            <a:endParaRPr lang="da-DK"/>
          </a:p>
        </p:txBody>
      </p:sp>
      <p:sp>
        <p:nvSpPr>
          <p:cNvPr id="4" name="Pladsholder til sidefod 3">
            <a:extLst>
              <a:ext uri="{FF2B5EF4-FFF2-40B4-BE49-F238E27FC236}">
                <a16:creationId xmlns:a16="http://schemas.microsoft.com/office/drawing/2014/main" id="{8749CBD4-B97D-F2D5-6C46-D6C2B90B7328}"/>
              </a:ext>
            </a:extLst>
          </p:cNvPr>
          <p:cNvSpPr>
            <a:spLocks noGrp="1"/>
          </p:cNvSpPr>
          <p:nvPr>
            <p:ph type="ftr" sz="quarter" idx="11"/>
          </p:nvPr>
        </p:nvSpPr>
        <p:spPr/>
        <p:txBody>
          <a:bodyPr/>
          <a:lstStyle/>
          <a:p>
            <a:endParaRPr lang="da-DK"/>
          </a:p>
        </p:txBody>
      </p:sp>
      <p:sp>
        <p:nvSpPr>
          <p:cNvPr id="5" name="Pladsholder til slidenummer 4">
            <a:extLst>
              <a:ext uri="{FF2B5EF4-FFF2-40B4-BE49-F238E27FC236}">
                <a16:creationId xmlns:a16="http://schemas.microsoft.com/office/drawing/2014/main" id="{DCFE4889-FC26-2ED3-D47E-F7D2579B3FD5}"/>
              </a:ext>
            </a:extLst>
          </p:cNvPr>
          <p:cNvSpPr>
            <a:spLocks noGrp="1"/>
          </p:cNvSpPr>
          <p:nvPr>
            <p:ph type="sldNum" sz="quarter" idx="12"/>
          </p:nvPr>
        </p:nvSpPr>
        <p:spPr/>
        <p:txBody>
          <a:bodyPr/>
          <a:lstStyle/>
          <a:p>
            <a:fld id="{03B4F029-A8B5-FE4B-B70D-525C2A6C2DE4}" type="slidenum">
              <a:rPr lang="da-DK" smtClean="0"/>
              <a:t>‹nr.›</a:t>
            </a:fld>
            <a:endParaRPr lang="da-DK"/>
          </a:p>
        </p:txBody>
      </p:sp>
    </p:spTree>
    <p:extLst>
      <p:ext uri="{BB962C8B-B14F-4D97-AF65-F5344CB8AC3E}">
        <p14:creationId xmlns:p14="http://schemas.microsoft.com/office/powerpoint/2010/main" val="13650964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dsholder til dato 1">
            <a:extLst>
              <a:ext uri="{FF2B5EF4-FFF2-40B4-BE49-F238E27FC236}">
                <a16:creationId xmlns:a16="http://schemas.microsoft.com/office/drawing/2014/main" id="{FE02A7A1-4B95-767D-A563-B24091DFAD09}"/>
              </a:ext>
            </a:extLst>
          </p:cNvPr>
          <p:cNvSpPr>
            <a:spLocks noGrp="1"/>
          </p:cNvSpPr>
          <p:nvPr>
            <p:ph type="dt" sz="half" idx="10"/>
          </p:nvPr>
        </p:nvSpPr>
        <p:spPr/>
        <p:txBody>
          <a:bodyPr/>
          <a:lstStyle/>
          <a:p>
            <a:fld id="{4527C040-5697-F446-A076-6DCD3CEF2DDF}" type="datetimeFigureOut">
              <a:rPr lang="da-DK" smtClean="0"/>
              <a:t>08.10.2024</a:t>
            </a:fld>
            <a:endParaRPr lang="da-DK"/>
          </a:p>
        </p:txBody>
      </p:sp>
      <p:sp>
        <p:nvSpPr>
          <p:cNvPr id="3" name="Pladsholder til sidefod 2">
            <a:extLst>
              <a:ext uri="{FF2B5EF4-FFF2-40B4-BE49-F238E27FC236}">
                <a16:creationId xmlns:a16="http://schemas.microsoft.com/office/drawing/2014/main" id="{F5F87F74-8E7D-53CD-D125-F458B734C2A8}"/>
              </a:ext>
            </a:extLst>
          </p:cNvPr>
          <p:cNvSpPr>
            <a:spLocks noGrp="1"/>
          </p:cNvSpPr>
          <p:nvPr>
            <p:ph type="ftr" sz="quarter" idx="11"/>
          </p:nvPr>
        </p:nvSpPr>
        <p:spPr/>
        <p:txBody>
          <a:bodyPr/>
          <a:lstStyle/>
          <a:p>
            <a:endParaRPr lang="da-DK"/>
          </a:p>
        </p:txBody>
      </p:sp>
      <p:sp>
        <p:nvSpPr>
          <p:cNvPr id="4" name="Pladsholder til slidenummer 3">
            <a:extLst>
              <a:ext uri="{FF2B5EF4-FFF2-40B4-BE49-F238E27FC236}">
                <a16:creationId xmlns:a16="http://schemas.microsoft.com/office/drawing/2014/main" id="{3C31EAD3-70BC-8541-F067-E4A2E682463A}"/>
              </a:ext>
            </a:extLst>
          </p:cNvPr>
          <p:cNvSpPr>
            <a:spLocks noGrp="1"/>
          </p:cNvSpPr>
          <p:nvPr>
            <p:ph type="sldNum" sz="quarter" idx="12"/>
          </p:nvPr>
        </p:nvSpPr>
        <p:spPr/>
        <p:txBody>
          <a:bodyPr/>
          <a:lstStyle/>
          <a:p>
            <a:fld id="{03B4F029-A8B5-FE4B-B70D-525C2A6C2DE4}" type="slidenum">
              <a:rPr lang="da-DK" smtClean="0"/>
              <a:t>‹nr.›</a:t>
            </a:fld>
            <a:endParaRPr lang="da-DK"/>
          </a:p>
        </p:txBody>
      </p:sp>
    </p:spTree>
    <p:extLst>
      <p:ext uri="{BB962C8B-B14F-4D97-AF65-F5344CB8AC3E}">
        <p14:creationId xmlns:p14="http://schemas.microsoft.com/office/powerpoint/2010/main" val="13794139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E2CED5F-6CD2-2647-D3C7-06FC674303FC}"/>
              </a:ext>
            </a:extLst>
          </p:cNvPr>
          <p:cNvSpPr>
            <a:spLocks noGrp="1"/>
          </p:cNvSpPr>
          <p:nvPr>
            <p:ph type="title"/>
          </p:nvPr>
        </p:nvSpPr>
        <p:spPr>
          <a:xfrm>
            <a:off x="839788" y="457200"/>
            <a:ext cx="3932237" cy="1600200"/>
          </a:xfrm>
        </p:spPr>
        <p:txBody>
          <a:bodyPr anchor="b"/>
          <a:lstStyle>
            <a:lvl1pPr>
              <a:defRPr sz="3200"/>
            </a:lvl1pPr>
          </a:lstStyle>
          <a:p>
            <a:r>
              <a:rPr lang="da-DK"/>
              <a:t>Klik for at redigere titeltypografien i masteren</a:t>
            </a:r>
          </a:p>
        </p:txBody>
      </p:sp>
      <p:sp>
        <p:nvSpPr>
          <p:cNvPr id="3" name="Pladsholder til indhold 2">
            <a:extLst>
              <a:ext uri="{FF2B5EF4-FFF2-40B4-BE49-F238E27FC236}">
                <a16:creationId xmlns:a16="http://schemas.microsoft.com/office/drawing/2014/main" id="{B2AC01FB-1ED6-F2F4-60EB-978BD9AC216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tekst 3">
            <a:extLst>
              <a:ext uri="{FF2B5EF4-FFF2-40B4-BE49-F238E27FC236}">
                <a16:creationId xmlns:a16="http://schemas.microsoft.com/office/drawing/2014/main" id="{FBFD8047-3E14-3F94-DB60-071FE48E8E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teksttypografierne i masteren</a:t>
            </a:r>
          </a:p>
        </p:txBody>
      </p:sp>
      <p:sp>
        <p:nvSpPr>
          <p:cNvPr id="5" name="Pladsholder til dato 4">
            <a:extLst>
              <a:ext uri="{FF2B5EF4-FFF2-40B4-BE49-F238E27FC236}">
                <a16:creationId xmlns:a16="http://schemas.microsoft.com/office/drawing/2014/main" id="{58E2954B-AF74-9D8E-5A61-28534C2BB938}"/>
              </a:ext>
            </a:extLst>
          </p:cNvPr>
          <p:cNvSpPr>
            <a:spLocks noGrp="1"/>
          </p:cNvSpPr>
          <p:nvPr>
            <p:ph type="dt" sz="half" idx="10"/>
          </p:nvPr>
        </p:nvSpPr>
        <p:spPr/>
        <p:txBody>
          <a:bodyPr/>
          <a:lstStyle/>
          <a:p>
            <a:fld id="{4527C040-5697-F446-A076-6DCD3CEF2DDF}" type="datetimeFigureOut">
              <a:rPr lang="da-DK" smtClean="0"/>
              <a:t>08.10.2024</a:t>
            </a:fld>
            <a:endParaRPr lang="da-DK"/>
          </a:p>
        </p:txBody>
      </p:sp>
      <p:sp>
        <p:nvSpPr>
          <p:cNvPr id="6" name="Pladsholder til sidefod 5">
            <a:extLst>
              <a:ext uri="{FF2B5EF4-FFF2-40B4-BE49-F238E27FC236}">
                <a16:creationId xmlns:a16="http://schemas.microsoft.com/office/drawing/2014/main" id="{0E0B821B-B013-309E-6958-6E166FD3510D}"/>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409CDA0E-F7BB-6DFC-C75D-A9CB71B8946B}"/>
              </a:ext>
            </a:extLst>
          </p:cNvPr>
          <p:cNvSpPr>
            <a:spLocks noGrp="1"/>
          </p:cNvSpPr>
          <p:nvPr>
            <p:ph type="sldNum" sz="quarter" idx="12"/>
          </p:nvPr>
        </p:nvSpPr>
        <p:spPr/>
        <p:txBody>
          <a:bodyPr/>
          <a:lstStyle/>
          <a:p>
            <a:fld id="{03B4F029-A8B5-FE4B-B70D-525C2A6C2DE4}" type="slidenum">
              <a:rPr lang="da-DK" smtClean="0"/>
              <a:t>‹nr.›</a:t>
            </a:fld>
            <a:endParaRPr lang="da-DK"/>
          </a:p>
        </p:txBody>
      </p:sp>
    </p:spTree>
    <p:extLst>
      <p:ext uri="{BB962C8B-B14F-4D97-AF65-F5344CB8AC3E}">
        <p14:creationId xmlns:p14="http://schemas.microsoft.com/office/powerpoint/2010/main" val="12936718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1772017-8FCE-B2AB-80AC-0FB46C80BC88}"/>
              </a:ext>
            </a:extLst>
          </p:cNvPr>
          <p:cNvSpPr>
            <a:spLocks noGrp="1"/>
          </p:cNvSpPr>
          <p:nvPr>
            <p:ph type="title"/>
          </p:nvPr>
        </p:nvSpPr>
        <p:spPr>
          <a:xfrm>
            <a:off x="839788" y="457200"/>
            <a:ext cx="3932237" cy="1600200"/>
          </a:xfrm>
        </p:spPr>
        <p:txBody>
          <a:bodyPr anchor="b"/>
          <a:lstStyle>
            <a:lvl1pPr>
              <a:defRPr sz="3200"/>
            </a:lvl1pPr>
          </a:lstStyle>
          <a:p>
            <a:r>
              <a:rPr lang="da-DK"/>
              <a:t>Klik for at redigere titeltypografien i masteren</a:t>
            </a:r>
          </a:p>
        </p:txBody>
      </p:sp>
      <p:sp>
        <p:nvSpPr>
          <p:cNvPr id="3" name="Pladsholder til billede 2">
            <a:extLst>
              <a:ext uri="{FF2B5EF4-FFF2-40B4-BE49-F238E27FC236}">
                <a16:creationId xmlns:a16="http://schemas.microsoft.com/office/drawing/2014/main" id="{34DDF573-019E-8D2F-30A6-8BC0C7A2AE4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a:extLst>
              <a:ext uri="{FF2B5EF4-FFF2-40B4-BE49-F238E27FC236}">
                <a16:creationId xmlns:a16="http://schemas.microsoft.com/office/drawing/2014/main" id="{A8204C76-8EEC-2735-A353-47F0263FA59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teksttypografierne i masteren</a:t>
            </a:r>
          </a:p>
        </p:txBody>
      </p:sp>
      <p:sp>
        <p:nvSpPr>
          <p:cNvPr id="5" name="Pladsholder til dato 4">
            <a:extLst>
              <a:ext uri="{FF2B5EF4-FFF2-40B4-BE49-F238E27FC236}">
                <a16:creationId xmlns:a16="http://schemas.microsoft.com/office/drawing/2014/main" id="{B649526E-DDC8-DEFF-145C-C48304D79D7D}"/>
              </a:ext>
            </a:extLst>
          </p:cNvPr>
          <p:cNvSpPr>
            <a:spLocks noGrp="1"/>
          </p:cNvSpPr>
          <p:nvPr>
            <p:ph type="dt" sz="half" idx="10"/>
          </p:nvPr>
        </p:nvSpPr>
        <p:spPr/>
        <p:txBody>
          <a:bodyPr/>
          <a:lstStyle/>
          <a:p>
            <a:fld id="{4527C040-5697-F446-A076-6DCD3CEF2DDF}" type="datetimeFigureOut">
              <a:rPr lang="da-DK" smtClean="0"/>
              <a:t>08.10.2024</a:t>
            </a:fld>
            <a:endParaRPr lang="da-DK"/>
          </a:p>
        </p:txBody>
      </p:sp>
      <p:sp>
        <p:nvSpPr>
          <p:cNvPr id="6" name="Pladsholder til sidefod 5">
            <a:extLst>
              <a:ext uri="{FF2B5EF4-FFF2-40B4-BE49-F238E27FC236}">
                <a16:creationId xmlns:a16="http://schemas.microsoft.com/office/drawing/2014/main" id="{59A5AFD4-E7C1-9DDC-092D-E7CECD4AC6EE}"/>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D20AF1E4-77C7-E4F0-3A7F-52D03718E83A}"/>
              </a:ext>
            </a:extLst>
          </p:cNvPr>
          <p:cNvSpPr>
            <a:spLocks noGrp="1"/>
          </p:cNvSpPr>
          <p:nvPr>
            <p:ph type="sldNum" sz="quarter" idx="12"/>
          </p:nvPr>
        </p:nvSpPr>
        <p:spPr/>
        <p:txBody>
          <a:bodyPr/>
          <a:lstStyle/>
          <a:p>
            <a:fld id="{03B4F029-A8B5-FE4B-B70D-525C2A6C2DE4}" type="slidenum">
              <a:rPr lang="da-DK" smtClean="0"/>
              <a:t>‹nr.›</a:t>
            </a:fld>
            <a:endParaRPr lang="da-DK"/>
          </a:p>
        </p:txBody>
      </p:sp>
    </p:spTree>
    <p:extLst>
      <p:ext uri="{BB962C8B-B14F-4D97-AF65-F5344CB8AC3E}">
        <p14:creationId xmlns:p14="http://schemas.microsoft.com/office/powerpoint/2010/main" val="30197910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a:extLst>
              <a:ext uri="{FF2B5EF4-FFF2-40B4-BE49-F238E27FC236}">
                <a16:creationId xmlns:a16="http://schemas.microsoft.com/office/drawing/2014/main" id="{3767BC9F-AFE7-4F31-5632-F85C598CDFB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a-DK"/>
              <a:t>Klik for at redigere titeltypografien i masteren</a:t>
            </a:r>
          </a:p>
        </p:txBody>
      </p:sp>
      <p:sp>
        <p:nvSpPr>
          <p:cNvPr id="3" name="Pladsholder til tekst 2">
            <a:extLst>
              <a:ext uri="{FF2B5EF4-FFF2-40B4-BE49-F238E27FC236}">
                <a16:creationId xmlns:a16="http://schemas.microsoft.com/office/drawing/2014/main" id="{A810F322-550B-0801-84F0-BC6C759DE36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52CDCAFE-3400-9B59-2A3E-F99B31514A1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527C040-5697-F446-A076-6DCD3CEF2DDF}" type="datetimeFigureOut">
              <a:rPr lang="da-DK" smtClean="0"/>
              <a:t>08.10.2024</a:t>
            </a:fld>
            <a:endParaRPr lang="da-DK"/>
          </a:p>
        </p:txBody>
      </p:sp>
      <p:sp>
        <p:nvSpPr>
          <p:cNvPr id="5" name="Pladsholder til sidefod 4">
            <a:extLst>
              <a:ext uri="{FF2B5EF4-FFF2-40B4-BE49-F238E27FC236}">
                <a16:creationId xmlns:a16="http://schemas.microsoft.com/office/drawing/2014/main" id="{A62B10C0-214E-99B1-5496-EB940430918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da-DK"/>
          </a:p>
        </p:txBody>
      </p:sp>
      <p:sp>
        <p:nvSpPr>
          <p:cNvPr id="6" name="Pladsholder til slidenummer 5">
            <a:extLst>
              <a:ext uri="{FF2B5EF4-FFF2-40B4-BE49-F238E27FC236}">
                <a16:creationId xmlns:a16="http://schemas.microsoft.com/office/drawing/2014/main" id="{330F1348-B08C-F5AB-2B5F-662D8C93593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03B4F029-A8B5-FE4B-B70D-525C2A6C2DE4}" type="slidenum">
              <a:rPr lang="da-DK" smtClean="0"/>
              <a:t>‹nr.›</a:t>
            </a:fld>
            <a:endParaRPr lang="da-DK"/>
          </a:p>
        </p:txBody>
      </p:sp>
    </p:spTree>
    <p:extLst>
      <p:ext uri="{BB962C8B-B14F-4D97-AF65-F5344CB8AC3E}">
        <p14:creationId xmlns:p14="http://schemas.microsoft.com/office/powerpoint/2010/main" val="15145631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FE21370-7225-81A4-E88A-F54276DDA8AD}"/>
              </a:ext>
            </a:extLst>
          </p:cNvPr>
          <p:cNvSpPr>
            <a:spLocks noGrp="1"/>
          </p:cNvSpPr>
          <p:nvPr>
            <p:ph type="ctrTitle"/>
          </p:nvPr>
        </p:nvSpPr>
        <p:spPr/>
        <p:txBody>
          <a:bodyPr/>
          <a:lstStyle/>
          <a:p>
            <a:r>
              <a:rPr lang="da-DK" dirty="0">
                <a:latin typeface="Bodoni 72 Book" pitchFamily="2" charset="0"/>
              </a:rPr>
              <a:t>Metode og basal videnskabsteori</a:t>
            </a:r>
          </a:p>
        </p:txBody>
      </p:sp>
      <p:sp>
        <p:nvSpPr>
          <p:cNvPr id="3" name="Undertitel 2">
            <a:extLst>
              <a:ext uri="{FF2B5EF4-FFF2-40B4-BE49-F238E27FC236}">
                <a16:creationId xmlns:a16="http://schemas.microsoft.com/office/drawing/2014/main" id="{DA16C322-1B27-42FB-82D2-32BCE41D8CDB}"/>
              </a:ext>
            </a:extLst>
          </p:cNvPr>
          <p:cNvSpPr>
            <a:spLocks noGrp="1"/>
          </p:cNvSpPr>
          <p:nvPr>
            <p:ph type="subTitle" idx="1"/>
          </p:nvPr>
        </p:nvSpPr>
        <p:spPr/>
        <p:txBody>
          <a:bodyPr/>
          <a:lstStyle/>
          <a:p>
            <a:pPr algn="r"/>
            <a:r>
              <a:rPr lang="da-DK" dirty="0">
                <a:latin typeface="Bodoni 72 Book" pitchFamily="2" charset="0"/>
              </a:rPr>
              <a:t>FF4 2024</a:t>
            </a:r>
          </a:p>
        </p:txBody>
      </p:sp>
    </p:spTree>
    <p:extLst>
      <p:ext uri="{BB962C8B-B14F-4D97-AF65-F5344CB8AC3E}">
        <p14:creationId xmlns:p14="http://schemas.microsoft.com/office/powerpoint/2010/main" val="3728197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7A6E57-498F-B007-F844-856EAB7BA24D}"/>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96D47635-9108-9696-AE42-F0A77A7D74F1}"/>
              </a:ext>
            </a:extLst>
          </p:cNvPr>
          <p:cNvSpPr>
            <a:spLocks noGrp="1"/>
          </p:cNvSpPr>
          <p:nvPr>
            <p:ph type="title"/>
          </p:nvPr>
        </p:nvSpPr>
        <p:spPr>
          <a:xfrm>
            <a:off x="838200" y="365126"/>
            <a:ext cx="10515600" cy="1049338"/>
          </a:xfrm>
        </p:spPr>
        <p:txBody>
          <a:bodyPr/>
          <a:lstStyle/>
          <a:p>
            <a:pPr algn="ctr"/>
            <a:r>
              <a:rPr lang="da-DK" dirty="0">
                <a:latin typeface="Bodoni 72 Book" pitchFamily="2" charset="0"/>
              </a:rPr>
              <a:t>Fremgangsmåder/metoder i </a:t>
            </a:r>
            <a:r>
              <a:rPr lang="da-DK" i="1" dirty="0">
                <a:latin typeface="Bodoni 72 Book" pitchFamily="2" charset="0"/>
              </a:rPr>
              <a:t>fag</a:t>
            </a:r>
            <a:endParaRPr lang="da-DK" dirty="0">
              <a:latin typeface="Bodoni 72 Book" pitchFamily="2" charset="0"/>
            </a:endParaRPr>
          </a:p>
        </p:txBody>
      </p:sp>
      <p:sp>
        <p:nvSpPr>
          <p:cNvPr id="3" name="Pladsholder til indhold 2">
            <a:extLst>
              <a:ext uri="{FF2B5EF4-FFF2-40B4-BE49-F238E27FC236}">
                <a16:creationId xmlns:a16="http://schemas.microsoft.com/office/drawing/2014/main" id="{19B03044-1A56-6E82-C998-C153EF6AB51F}"/>
              </a:ext>
            </a:extLst>
          </p:cNvPr>
          <p:cNvSpPr>
            <a:spLocks noGrp="1"/>
          </p:cNvSpPr>
          <p:nvPr>
            <p:ph sz="half" idx="1"/>
          </p:nvPr>
        </p:nvSpPr>
        <p:spPr/>
        <p:txBody>
          <a:bodyPr/>
          <a:lstStyle/>
          <a:p>
            <a:pPr marL="0" indent="0">
              <a:buNone/>
            </a:pPr>
            <a:r>
              <a:rPr lang="da-DK" i="1" dirty="0">
                <a:latin typeface="Bodoni 72 Book" pitchFamily="2" charset="0"/>
              </a:rPr>
              <a:t>Til lærerne: Her udfylder det andet fag…</a:t>
            </a:r>
          </a:p>
        </p:txBody>
      </p:sp>
      <p:sp>
        <p:nvSpPr>
          <p:cNvPr id="4" name="Pladsholder til indhold 3">
            <a:extLst>
              <a:ext uri="{FF2B5EF4-FFF2-40B4-BE49-F238E27FC236}">
                <a16:creationId xmlns:a16="http://schemas.microsoft.com/office/drawing/2014/main" id="{5B62AAF3-D058-6D59-3170-375284F0723E}"/>
              </a:ext>
            </a:extLst>
          </p:cNvPr>
          <p:cNvSpPr>
            <a:spLocks noGrp="1"/>
          </p:cNvSpPr>
          <p:nvPr>
            <p:ph sz="half" idx="2"/>
          </p:nvPr>
        </p:nvSpPr>
        <p:spPr/>
        <p:txBody>
          <a:bodyPr/>
          <a:lstStyle/>
          <a:p>
            <a:endParaRPr lang="da-DK"/>
          </a:p>
        </p:txBody>
      </p:sp>
    </p:spTree>
    <p:extLst>
      <p:ext uri="{BB962C8B-B14F-4D97-AF65-F5344CB8AC3E}">
        <p14:creationId xmlns:p14="http://schemas.microsoft.com/office/powerpoint/2010/main" val="30185086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FF6DC4-7DD7-4342-2675-3BE19BAB159D}"/>
              </a:ext>
            </a:extLst>
          </p:cNvPr>
          <p:cNvSpPr>
            <a:spLocks noGrp="1"/>
          </p:cNvSpPr>
          <p:nvPr>
            <p:ph type="title"/>
          </p:nvPr>
        </p:nvSpPr>
        <p:spPr>
          <a:xfrm>
            <a:off x="839788" y="365126"/>
            <a:ext cx="10515600" cy="823912"/>
          </a:xfrm>
        </p:spPr>
        <p:txBody>
          <a:bodyPr>
            <a:normAutofit fontScale="90000"/>
          </a:bodyPr>
          <a:lstStyle/>
          <a:p>
            <a:pPr algn="ctr"/>
            <a:r>
              <a:rPr lang="da-DK" dirty="0">
                <a:latin typeface="Bodoni 72 Book" pitchFamily="2" charset="0"/>
              </a:rPr>
              <a:t>Hvad kan de to fag bidrage med (viden eller forskelle i måder at arbejde på)</a:t>
            </a:r>
          </a:p>
        </p:txBody>
      </p:sp>
      <p:sp>
        <p:nvSpPr>
          <p:cNvPr id="4" name="Pladsholder til indhold 3">
            <a:extLst>
              <a:ext uri="{FF2B5EF4-FFF2-40B4-BE49-F238E27FC236}">
                <a16:creationId xmlns:a16="http://schemas.microsoft.com/office/drawing/2014/main" id="{A3151CD1-1151-875D-D94A-DA83C745CA43}"/>
              </a:ext>
            </a:extLst>
          </p:cNvPr>
          <p:cNvSpPr>
            <a:spLocks noGrp="1"/>
          </p:cNvSpPr>
          <p:nvPr>
            <p:ph sz="half" idx="2"/>
          </p:nvPr>
        </p:nvSpPr>
        <p:spPr>
          <a:xfrm>
            <a:off x="839788" y="1695769"/>
            <a:ext cx="5157787" cy="4493894"/>
          </a:xfrm>
        </p:spPr>
        <p:txBody>
          <a:bodyPr>
            <a:normAutofit fontScale="85000" lnSpcReduction="10000"/>
          </a:bodyPr>
          <a:lstStyle/>
          <a:p>
            <a:pPr marL="0" indent="0">
              <a:buNone/>
            </a:pPr>
            <a:r>
              <a:rPr lang="da-DK" i="1" dirty="0">
                <a:latin typeface="Bodoni 72 Book" pitchFamily="2" charset="0"/>
              </a:rPr>
              <a:t>Til lærerne: Her skal I selv udfylde. Vejledningen til SRP giver nogle eksempler på dette</a:t>
            </a:r>
          </a:p>
          <a:p>
            <a:pPr marL="0" indent="0">
              <a:buNone/>
            </a:pPr>
            <a:endParaRPr lang="da-DK" i="1" dirty="0">
              <a:latin typeface="Bodoni 72 Book" pitchFamily="2" charset="0"/>
            </a:endParaRPr>
          </a:p>
          <a:p>
            <a:pPr marL="0" indent="0">
              <a:buNone/>
            </a:pPr>
            <a:r>
              <a:rPr lang="da-DK" i="1" dirty="0">
                <a:latin typeface="Bodoni 72 Book" pitchFamily="2" charset="0"/>
              </a:rPr>
              <a:t>I bestemmer selv, om I taler om typer af </a:t>
            </a:r>
            <a:r>
              <a:rPr lang="da-DK" i="1" dirty="0" err="1">
                <a:latin typeface="Bodoni 72 Book" pitchFamily="2" charset="0"/>
              </a:rPr>
              <a:t>videnog</a:t>
            </a:r>
            <a:r>
              <a:rPr lang="da-DK" i="1" dirty="0">
                <a:latin typeface="Bodoni 72 Book" pitchFamily="2" charset="0"/>
              </a:rPr>
              <a:t>/ eller forskelle i måder at arbejde på – det sidste er måske nemmest. Begge dele er videnskabsteoretiske overvejelser (jf. </a:t>
            </a:r>
            <a:r>
              <a:rPr lang="da-DK" i="1">
                <a:latin typeface="Bodoni 72 Book" pitchFamily="2" charset="0"/>
              </a:rPr>
              <a:t>vejledningen).</a:t>
            </a:r>
            <a:br>
              <a:rPr lang="da-DK" i="1" dirty="0">
                <a:latin typeface="Bodoni 72 Book" pitchFamily="2" charset="0"/>
              </a:rPr>
            </a:br>
            <a:br>
              <a:rPr lang="da-DK" i="1" dirty="0">
                <a:latin typeface="Bodoni 72 Book" pitchFamily="2" charset="0"/>
              </a:rPr>
            </a:br>
            <a:r>
              <a:rPr lang="da-DK" i="1" dirty="0">
                <a:latin typeface="Bodoni 72 Book" pitchFamily="2" charset="0"/>
              </a:rPr>
              <a:t>Vi er spændte på, hvad I kommer frem til her, og og hvordan det går. Det er klart det sted i SRP-arbejdet, vi ikke har talt så meget om her på vores skole. </a:t>
            </a:r>
          </a:p>
          <a:p>
            <a:pPr marL="0" indent="0">
              <a:buNone/>
            </a:pPr>
            <a:endParaRPr lang="da-DK" i="1" dirty="0">
              <a:latin typeface="Bodoni 72 Book" pitchFamily="2" charset="0"/>
            </a:endParaRPr>
          </a:p>
        </p:txBody>
      </p:sp>
      <p:sp>
        <p:nvSpPr>
          <p:cNvPr id="5" name="Pladsholder til tekst 4">
            <a:extLst>
              <a:ext uri="{FF2B5EF4-FFF2-40B4-BE49-F238E27FC236}">
                <a16:creationId xmlns:a16="http://schemas.microsoft.com/office/drawing/2014/main" id="{B62AD5B2-4B6B-A832-8AFA-7709F056892D}"/>
              </a:ext>
            </a:extLst>
          </p:cNvPr>
          <p:cNvSpPr>
            <a:spLocks noGrp="1"/>
          </p:cNvSpPr>
          <p:nvPr>
            <p:ph type="body" sz="quarter" idx="3"/>
          </p:nvPr>
        </p:nvSpPr>
        <p:spPr>
          <a:xfrm>
            <a:off x="6172200" y="1390651"/>
            <a:ext cx="5183188" cy="290512"/>
          </a:xfrm>
        </p:spPr>
        <p:txBody>
          <a:bodyPr>
            <a:normAutofit fontScale="70000" lnSpcReduction="20000"/>
          </a:bodyPr>
          <a:lstStyle/>
          <a:p>
            <a:pPr algn="ctr"/>
            <a:r>
              <a:rPr lang="da-DK" i="1" dirty="0">
                <a:latin typeface="Bodoni 72 Book" pitchFamily="2" charset="0"/>
              </a:rPr>
              <a:t>Fra vejledningen til SRP:</a:t>
            </a:r>
          </a:p>
        </p:txBody>
      </p:sp>
      <p:pic>
        <p:nvPicPr>
          <p:cNvPr id="10" name="Pladsholder til indhold 9" descr="Højre pil med massiv udfyldning">
            <a:extLst>
              <a:ext uri="{FF2B5EF4-FFF2-40B4-BE49-F238E27FC236}">
                <a16:creationId xmlns:a16="http://schemas.microsoft.com/office/drawing/2014/main" id="{D28D7B14-CA13-31B3-868F-679FEA927BF1}"/>
              </a:ext>
            </a:extLst>
          </p:cNvPr>
          <p:cNvPicPr>
            <a:picLocks noGrp="1" noChangeAspect="1"/>
          </p:cNvPicPr>
          <p:nvPr>
            <p:ph sz="quarter" idx="4"/>
          </p:nvPr>
        </p:nvPicPr>
        <p:blipFill>
          <a:blip r:embed="rId2">
            <a:extLst>
              <a:ext uri="{96DAC541-7B7A-43D3-8B79-37D633B846F1}">
                <asvg:svgBlip xmlns:asvg="http://schemas.microsoft.com/office/drawing/2016/SVG/main" r:embed="rId3"/>
              </a:ext>
            </a:extLst>
          </a:blip>
          <a:stretch>
            <a:fillRect/>
          </a:stretch>
        </p:blipFill>
        <p:spPr>
          <a:xfrm>
            <a:off x="3418681" y="2171701"/>
            <a:ext cx="2285999" cy="685800"/>
          </a:xfrm>
        </p:spPr>
      </p:pic>
      <p:sp>
        <p:nvSpPr>
          <p:cNvPr id="12" name="Tekstfelt 11">
            <a:extLst>
              <a:ext uri="{FF2B5EF4-FFF2-40B4-BE49-F238E27FC236}">
                <a16:creationId xmlns:a16="http://schemas.microsoft.com/office/drawing/2014/main" id="{908014B9-5232-82FC-FE5D-4CFF08158707}"/>
              </a:ext>
            </a:extLst>
          </p:cNvPr>
          <p:cNvSpPr txBox="1"/>
          <p:nvPr/>
        </p:nvSpPr>
        <p:spPr>
          <a:xfrm>
            <a:off x="5857876" y="1943101"/>
            <a:ext cx="5815012" cy="4339650"/>
          </a:xfrm>
          <a:prstGeom prst="rect">
            <a:avLst/>
          </a:prstGeom>
          <a:noFill/>
        </p:spPr>
        <p:txBody>
          <a:bodyPr wrap="square">
            <a:spAutoFit/>
          </a:bodyPr>
          <a:lstStyle/>
          <a:p>
            <a:r>
              <a:rPr lang="da-DK" sz="1200" dirty="0">
                <a:effectLst/>
                <a:latin typeface="Aptos" panose="020B0004020202020204" pitchFamily="34" charset="0"/>
                <a:ea typeface="Aptos" panose="020B0004020202020204" pitchFamily="34" charset="0"/>
                <a:cs typeface="Times New Roman" panose="02020603050405020304" pitchFamily="18" charset="0"/>
              </a:rPr>
              <a:t>I arbejdet med basal videnskabsteori lærer eleverne på grundlæggende niveau at reflektere over, hvordan forskellige fag og hovedområder arbejder, således at fagene og de anvendte metoder betragtes i et mere overordnet perspektiv. Arbejdet med basal videnskabsteori kan fx dreje sig om, hvordan metoder er udtryk for forskellige hovedområders videnskabelige tilgange, </a:t>
            </a:r>
            <a:r>
              <a:rPr lang="da-DK" sz="12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hvilke typer af viden der opnås med forskellige metoder, eller hvordan det enkelte fag arbejder sammenlignet med andre fag. </a:t>
            </a:r>
            <a:r>
              <a:rPr lang="da-DK" sz="1200" dirty="0">
                <a:effectLst/>
                <a:latin typeface="Aptos" panose="020B0004020202020204" pitchFamily="34" charset="0"/>
                <a:ea typeface="Aptos" panose="020B0004020202020204" pitchFamily="34" charset="0"/>
                <a:cs typeface="Times New Roman" panose="02020603050405020304" pitchFamily="18" charset="0"/>
              </a:rPr>
              <a:t>Arbejdet med basal videnskabsteori kan desuden indeholde grundlæggende overvejelser om videnskabsetik og videnskabelige idealer, som er fælles for alle fag, fx objektivitet og uafhængighed. </a:t>
            </a:r>
          </a:p>
          <a:p>
            <a:r>
              <a:rPr lang="da-DK" sz="1200" dirty="0">
                <a:effectLst/>
                <a:latin typeface="Aptos" panose="020B0004020202020204" pitchFamily="34" charset="0"/>
                <a:ea typeface="Aptos" panose="020B0004020202020204" pitchFamily="34" charset="0"/>
                <a:cs typeface="Times New Roman" panose="02020603050405020304" pitchFamily="18" charset="0"/>
              </a:rPr>
              <a:t> </a:t>
            </a:r>
          </a:p>
          <a:p>
            <a:r>
              <a:rPr lang="da-DK" sz="1200" dirty="0">
                <a:effectLst/>
                <a:latin typeface="Aptos" panose="020B0004020202020204" pitchFamily="34" charset="0"/>
                <a:ea typeface="Aptos" panose="020B0004020202020204" pitchFamily="34" charset="0"/>
                <a:cs typeface="Times New Roman" panose="02020603050405020304" pitchFamily="18" charset="0"/>
              </a:rPr>
              <a:t>Faglig metode er tæt knyttet til de enkelte fag, som alle er omfattet af et fagligt mål om, at eleverne skal demonstrere viden om fagets identitet og metoder. Set i forhold til de tre hovedområder og på et generaliseret niveau kan faglig metode beskrives således:</a:t>
            </a:r>
          </a:p>
          <a:p>
            <a:r>
              <a:rPr lang="da-DK" sz="1200" dirty="0">
                <a:effectLst/>
                <a:latin typeface="Aptos" panose="020B0004020202020204" pitchFamily="34" charset="0"/>
                <a:ea typeface="Aptos" panose="020B0004020202020204" pitchFamily="34" charset="0"/>
                <a:cs typeface="Times New Roman" panose="02020603050405020304" pitchFamily="18" charset="0"/>
              </a:rPr>
              <a:t> </a:t>
            </a:r>
          </a:p>
          <a:p>
            <a:r>
              <a:rPr lang="da-DK" sz="1200" dirty="0">
                <a:effectLst/>
                <a:latin typeface="Aptos" panose="020B0004020202020204" pitchFamily="34" charset="0"/>
                <a:ea typeface="Aptos" panose="020B0004020202020204" pitchFamily="34" charset="0"/>
                <a:cs typeface="Times New Roman" panose="02020603050405020304" pitchFamily="18" charset="0"/>
                <a:sym typeface="Symbol" pitchFamily="2" charset="2"/>
              </a:rPr>
              <a:t></a:t>
            </a:r>
            <a:r>
              <a:rPr lang="da-DK" sz="1200" dirty="0">
                <a:effectLst/>
                <a:latin typeface="Aptos" panose="020B0004020202020204" pitchFamily="34" charset="0"/>
                <a:ea typeface="Aptos" panose="020B0004020202020204" pitchFamily="34" charset="0"/>
                <a:cs typeface="Times New Roman" panose="02020603050405020304" pitchFamily="18" charset="0"/>
              </a:rPr>
              <a:t> Humanistiske fags metoder: Er i første række knyttet til beskrivelse, analyse og fortolkning af kulturprodukter og af deres betydninger, intentioner og konsekvenser. </a:t>
            </a:r>
          </a:p>
          <a:p>
            <a:r>
              <a:rPr lang="da-DK" sz="1200" dirty="0">
                <a:effectLst/>
                <a:latin typeface="Aptos" panose="020B0004020202020204" pitchFamily="34" charset="0"/>
                <a:ea typeface="Aptos" panose="020B0004020202020204" pitchFamily="34" charset="0"/>
                <a:cs typeface="Times New Roman" panose="02020603050405020304" pitchFamily="18" charset="0"/>
                <a:sym typeface="Symbol" pitchFamily="2" charset="2"/>
              </a:rPr>
              <a:t></a:t>
            </a:r>
            <a:r>
              <a:rPr lang="da-DK" sz="1200" dirty="0">
                <a:effectLst/>
                <a:latin typeface="Aptos" panose="020B0004020202020204" pitchFamily="34" charset="0"/>
                <a:ea typeface="Aptos" panose="020B0004020202020204" pitchFamily="34" charset="0"/>
                <a:cs typeface="Times New Roman" panose="02020603050405020304" pitchFamily="18" charset="0"/>
              </a:rPr>
              <a:t> Samfundsvidenskabelige fags metoder: Består af kvalitative, kvantitative og komparative metoder, som sikrer en empirisk forankring af teorier om sociale, økonomiske og politiske forhold og sammenhænge. </a:t>
            </a:r>
          </a:p>
          <a:p>
            <a:r>
              <a:rPr lang="da-DK" sz="1200" dirty="0">
                <a:effectLst/>
                <a:latin typeface="Aptos" panose="020B0004020202020204" pitchFamily="34" charset="0"/>
                <a:ea typeface="Aptos" panose="020B0004020202020204" pitchFamily="34" charset="0"/>
                <a:cs typeface="Times New Roman" panose="02020603050405020304" pitchFamily="18" charset="0"/>
                <a:sym typeface="Symbol" pitchFamily="2" charset="2"/>
              </a:rPr>
              <a:t></a:t>
            </a:r>
            <a:r>
              <a:rPr lang="da-DK" sz="1200" dirty="0">
                <a:effectLst/>
                <a:latin typeface="Aptos" panose="020B0004020202020204" pitchFamily="34" charset="0"/>
                <a:ea typeface="Aptos" panose="020B0004020202020204" pitchFamily="34" charset="0"/>
                <a:cs typeface="Times New Roman" panose="02020603050405020304" pitchFamily="18" charset="0"/>
              </a:rPr>
              <a:t> Naturvidenskabelige fags metoder: Omfatter metoder til opsamling, registrering og behandling af kvalitative og kvantitative data, tilrettelæggelse af eksperimenter og feltundersøgelser og anvendelse og formulering af modeller og teorier</a:t>
            </a:r>
            <a:r>
              <a:rPr lang="da-DK" sz="1200" dirty="0">
                <a:effectLst/>
              </a:rPr>
              <a:t> </a:t>
            </a:r>
            <a:endParaRPr lang="da-DK" sz="1200" dirty="0"/>
          </a:p>
        </p:txBody>
      </p:sp>
    </p:spTree>
    <p:extLst>
      <p:ext uri="{BB962C8B-B14F-4D97-AF65-F5344CB8AC3E}">
        <p14:creationId xmlns:p14="http://schemas.microsoft.com/office/powerpoint/2010/main" val="38519386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9603E3B-8123-1C19-F80D-02079C5F97F2}"/>
              </a:ext>
            </a:extLst>
          </p:cNvPr>
          <p:cNvSpPr>
            <a:spLocks noGrp="1"/>
          </p:cNvSpPr>
          <p:nvPr>
            <p:ph type="title"/>
          </p:nvPr>
        </p:nvSpPr>
        <p:spPr>
          <a:xfrm>
            <a:off x="838200" y="365126"/>
            <a:ext cx="10515600" cy="874128"/>
          </a:xfrm>
        </p:spPr>
        <p:txBody>
          <a:bodyPr/>
          <a:lstStyle/>
          <a:p>
            <a:pPr algn="ctr"/>
            <a:r>
              <a:rPr lang="da-DK" dirty="0">
                <a:latin typeface="Bodoni 72 Book" pitchFamily="2" charset="0"/>
              </a:rPr>
              <a:t>Metode og basal videnskabsteori i SRP</a:t>
            </a:r>
          </a:p>
        </p:txBody>
      </p:sp>
      <p:sp>
        <p:nvSpPr>
          <p:cNvPr id="3" name="Pladsholder til indhold 2">
            <a:extLst>
              <a:ext uri="{FF2B5EF4-FFF2-40B4-BE49-F238E27FC236}">
                <a16:creationId xmlns:a16="http://schemas.microsoft.com/office/drawing/2014/main" id="{9BDF0C75-536B-DF32-C1A1-53BCCF77EFDC}"/>
              </a:ext>
            </a:extLst>
          </p:cNvPr>
          <p:cNvSpPr>
            <a:spLocks noGrp="1"/>
          </p:cNvSpPr>
          <p:nvPr>
            <p:ph sz="half" idx="1"/>
          </p:nvPr>
        </p:nvSpPr>
        <p:spPr>
          <a:xfrm>
            <a:off x="838200" y="1431758"/>
            <a:ext cx="5181600" cy="4745205"/>
          </a:xfrm>
        </p:spPr>
        <p:txBody>
          <a:bodyPr>
            <a:normAutofit fontScale="92500" lnSpcReduction="20000"/>
          </a:bodyPr>
          <a:lstStyle/>
          <a:p>
            <a:pPr marL="0" indent="0">
              <a:buNone/>
            </a:pPr>
            <a:r>
              <a:rPr lang="da-DK" dirty="0">
                <a:solidFill>
                  <a:srgbClr val="000000"/>
                </a:solidFill>
                <a:latin typeface="Bodoni 72 Book" pitchFamily="2" charset="0"/>
              </a:rPr>
              <a:t>I forbindelse med </a:t>
            </a:r>
            <a:r>
              <a:rPr lang="da-DK" b="1" dirty="0">
                <a:solidFill>
                  <a:srgbClr val="000000"/>
                </a:solidFill>
                <a:latin typeface="Bodoni 72 Book" pitchFamily="2" charset="0"/>
              </a:rPr>
              <a:t>den mundtlige prøve i SRP </a:t>
            </a:r>
            <a:r>
              <a:rPr lang="da-DK" dirty="0">
                <a:solidFill>
                  <a:srgbClr val="000000"/>
                </a:solidFill>
                <a:latin typeface="Bodoni 72 Book" pitchFamily="2" charset="0"/>
              </a:rPr>
              <a:t>er det et krav, at du undervejs i dit oplæg skal </a:t>
            </a:r>
            <a:r>
              <a:rPr lang="da-DK" b="1" dirty="0">
                <a:solidFill>
                  <a:srgbClr val="000000"/>
                </a:solidFill>
                <a:latin typeface="Bodoni 72 Book" pitchFamily="2" charset="0"/>
              </a:rPr>
              <a:t>forklare de metodiske og basale videnskabsteoretiske overvejelser</a:t>
            </a:r>
            <a:r>
              <a:rPr lang="da-DK" dirty="0">
                <a:solidFill>
                  <a:srgbClr val="000000"/>
                </a:solidFill>
                <a:latin typeface="Bodoni 72 Book" pitchFamily="2" charset="0"/>
              </a:rPr>
              <a:t>, du har gjort dig i forbindelse med dit SRP-projekt.</a:t>
            </a:r>
          </a:p>
          <a:p>
            <a:pPr marL="0" indent="0">
              <a:buNone/>
            </a:pPr>
            <a:endParaRPr lang="da-DK" dirty="0">
              <a:solidFill>
                <a:srgbClr val="000000"/>
              </a:solidFill>
              <a:latin typeface="Bodoni 72 Book" pitchFamily="2" charset="0"/>
            </a:endParaRPr>
          </a:p>
          <a:p>
            <a:pPr marL="0" indent="0">
              <a:buNone/>
            </a:pPr>
            <a:r>
              <a:rPr lang="da-DK" dirty="0">
                <a:solidFill>
                  <a:srgbClr val="000000"/>
                </a:solidFill>
                <a:latin typeface="Bodoni 72 Book" pitchFamily="2" charset="0"/>
              </a:rPr>
              <a:t>For at forberede dig bedst muligt til dette, skal vi også prøve at lave disse overvejelser i dette forløb. </a:t>
            </a:r>
          </a:p>
          <a:p>
            <a:pPr marL="0" indent="0">
              <a:buNone/>
            </a:pPr>
            <a:endParaRPr lang="da-DK" dirty="0">
              <a:solidFill>
                <a:srgbClr val="000000"/>
              </a:solidFill>
              <a:latin typeface="Bodoni 72 Book" pitchFamily="2" charset="0"/>
            </a:endParaRPr>
          </a:p>
          <a:p>
            <a:pPr marL="0" indent="0">
              <a:buNone/>
            </a:pPr>
            <a:r>
              <a:rPr lang="da-DK" dirty="0">
                <a:solidFill>
                  <a:srgbClr val="000000"/>
                </a:solidFill>
                <a:latin typeface="Bodoni 72 Book" pitchFamily="2" charset="0"/>
              </a:rPr>
              <a:t>Til </a:t>
            </a:r>
            <a:r>
              <a:rPr lang="da-DK" dirty="0" err="1">
                <a:solidFill>
                  <a:srgbClr val="000000"/>
                </a:solidFill>
                <a:latin typeface="Bodoni 72 Book" pitchFamily="2" charset="0"/>
              </a:rPr>
              <a:t>SRP’en</a:t>
            </a:r>
            <a:r>
              <a:rPr lang="da-DK" dirty="0">
                <a:solidFill>
                  <a:srgbClr val="000000"/>
                </a:solidFill>
                <a:latin typeface="Bodoni 72 Book" pitchFamily="2" charset="0"/>
              </a:rPr>
              <a:t> skal du forklare mundtligt.</a:t>
            </a:r>
          </a:p>
          <a:p>
            <a:pPr marL="0" indent="0">
              <a:buNone/>
            </a:pPr>
            <a:r>
              <a:rPr lang="da-DK" dirty="0">
                <a:solidFill>
                  <a:srgbClr val="000000"/>
                </a:solidFill>
                <a:latin typeface="Bodoni 72 Book" pitchFamily="2" charset="0"/>
              </a:rPr>
              <a:t>I dette forløb skal I forklare skriftligt.</a:t>
            </a:r>
          </a:p>
          <a:p>
            <a:pPr marL="0" indent="0">
              <a:buNone/>
            </a:pPr>
            <a:endParaRPr lang="da-DK" dirty="0"/>
          </a:p>
        </p:txBody>
      </p:sp>
      <p:pic>
        <p:nvPicPr>
          <p:cNvPr id="1028" name="Picture 4" descr="StudieRetningsProjektet 2020/21 Rammer, køreplan og diverse informationer">
            <a:extLst>
              <a:ext uri="{FF2B5EF4-FFF2-40B4-BE49-F238E27FC236}">
                <a16:creationId xmlns:a16="http://schemas.microsoft.com/office/drawing/2014/main" id="{8DE4F16C-E400-64B1-49CF-2966D70FB118}"/>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6672263" y="1814513"/>
            <a:ext cx="4814887" cy="3657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07476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8D1AA55E-40D5-461B-A5A8-4AE8AAB71B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B6951DBA-D07A-6A2D-C448-5953E8A81420}"/>
              </a:ext>
            </a:extLst>
          </p:cNvPr>
          <p:cNvSpPr>
            <a:spLocks noGrp="1"/>
          </p:cNvSpPr>
          <p:nvPr>
            <p:ph type="title"/>
          </p:nvPr>
        </p:nvSpPr>
        <p:spPr>
          <a:xfrm>
            <a:off x="838200" y="698643"/>
            <a:ext cx="5243394" cy="2225532"/>
          </a:xfrm>
        </p:spPr>
        <p:txBody>
          <a:bodyPr vert="horz" lIns="91440" tIns="45720" rIns="91440" bIns="45720" rtlCol="0" anchor="t">
            <a:normAutofit/>
          </a:bodyPr>
          <a:lstStyle/>
          <a:p>
            <a:r>
              <a:rPr lang="da-DK" sz="4800" kern="1200" noProof="0">
                <a:solidFill>
                  <a:schemeClr val="tx1"/>
                </a:solidFill>
                <a:latin typeface="Bodoni 72 Book" pitchFamily="2" charset="0"/>
              </a:rPr>
              <a:t>Hvad er metode og basal videnskabsteori?</a:t>
            </a:r>
            <a:endParaRPr lang="da-DK" sz="4800" kern="1200" noProof="0" dirty="0">
              <a:solidFill>
                <a:schemeClr val="tx1"/>
              </a:solidFill>
              <a:latin typeface="Bodoni 72 Book" pitchFamily="2" charset="0"/>
            </a:endParaRPr>
          </a:p>
        </p:txBody>
      </p:sp>
      <p:cxnSp>
        <p:nvCxnSpPr>
          <p:cNvPr id="12" name="Straight Connector 11">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23622" y="381934"/>
            <a:ext cx="0" cy="6476066"/>
          </a:xfrm>
          <a:prstGeom prst="line">
            <a:avLst/>
          </a:prstGeom>
          <a:ln w="25400" cap="sq">
            <a:gradFill flip="none" rotWithShape="1">
              <a:gsLst>
                <a:gs pos="0">
                  <a:schemeClr val="accent1"/>
                </a:gs>
                <a:gs pos="100000">
                  <a:schemeClr val="accent2"/>
                </a:gs>
              </a:gsLst>
              <a:lin ang="16200000" scaled="1"/>
              <a:tileRect/>
            </a:gradFill>
            <a:bevel/>
          </a:ln>
        </p:spPr>
        <p:style>
          <a:lnRef idx="1">
            <a:schemeClr val="accent1"/>
          </a:lnRef>
          <a:fillRef idx="0">
            <a:schemeClr val="accent1"/>
          </a:fillRef>
          <a:effectRef idx="0">
            <a:schemeClr val="accent1"/>
          </a:effectRef>
          <a:fontRef idx="minor">
            <a:schemeClr val="tx1"/>
          </a:fontRef>
        </p:style>
      </p:cxnSp>
      <p:grpSp>
        <p:nvGrpSpPr>
          <p:cNvPr id="14" name="Group 13">
            <a:extLst>
              <a:ext uri="{FF2B5EF4-FFF2-40B4-BE49-F238E27FC236}">
                <a16:creationId xmlns:a16="http://schemas.microsoft.com/office/drawing/2014/main" id="{34F88D19-C269-4F98-BE6B-CFB6207D366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10408" y="740316"/>
            <a:ext cx="465458" cy="872153"/>
            <a:chOff x="6110408" y="740316"/>
            <a:chExt cx="465458" cy="872153"/>
          </a:xfrm>
        </p:grpSpPr>
        <p:sp>
          <p:nvSpPr>
            <p:cNvPr id="15"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25948" y="740316"/>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accent2"/>
            </a:solidFill>
            <a:ln w="603" cap="flat">
              <a:noFill/>
              <a:prstDash val="solid"/>
              <a:miter/>
            </a:ln>
          </p:spPr>
          <p:txBody>
            <a:bodyPr rtlCol="0" anchor="ctr"/>
            <a:lstStyle/>
            <a:p>
              <a:endParaRPr lang="en-US"/>
            </a:p>
          </p:txBody>
        </p:sp>
        <p:sp>
          <p:nvSpPr>
            <p:cNvPr id="16"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84728" y="969611"/>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2"/>
            </a:solidFill>
            <a:ln w="422" cap="flat">
              <a:noFill/>
              <a:prstDash val="solid"/>
              <a:miter/>
            </a:ln>
          </p:spPr>
          <p:txBody>
            <a:bodyPr rtlCol="0" anchor="ctr"/>
            <a:lstStyle/>
            <a:p>
              <a:endParaRPr lang="en-US"/>
            </a:p>
          </p:txBody>
        </p:sp>
        <p:sp>
          <p:nvSpPr>
            <p:cNvPr id="17"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10408" y="1484755"/>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accent2"/>
            </a:solidFill>
            <a:ln w="610" cap="flat">
              <a:noFill/>
              <a:prstDash val="solid"/>
              <a:miter/>
            </a:ln>
          </p:spPr>
          <p:txBody>
            <a:bodyPr rtlCol="0" anchor="ctr"/>
            <a:lstStyle/>
            <a:p>
              <a:endParaRPr lang="en-US"/>
            </a:p>
          </p:txBody>
        </p:sp>
      </p:grpSp>
      <p:sp>
        <p:nvSpPr>
          <p:cNvPr id="3" name="Pladsholder til indhold 2">
            <a:extLst>
              <a:ext uri="{FF2B5EF4-FFF2-40B4-BE49-F238E27FC236}">
                <a16:creationId xmlns:a16="http://schemas.microsoft.com/office/drawing/2014/main" id="{3C19AF68-7BBF-8D58-2F04-00FA8B49272D}"/>
              </a:ext>
            </a:extLst>
          </p:cNvPr>
          <p:cNvSpPr>
            <a:spLocks noGrp="1"/>
          </p:cNvSpPr>
          <p:nvPr>
            <p:ph sz="half" idx="1"/>
          </p:nvPr>
        </p:nvSpPr>
        <p:spPr>
          <a:xfrm>
            <a:off x="7229042" y="879355"/>
            <a:ext cx="4124758" cy="5692895"/>
          </a:xfrm>
        </p:spPr>
        <p:txBody>
          <a:bodyPr vert="horz" lIns="91440" tIns="45720" rIns="91440" bIns="45720" rtlCol="0" anchor="ctr">
            <a:normAutofit/>
          </a:bodyPr>
          <a:lstStyle/>
          <a:p>
            <a:pPr marL="0"/>
            <a:endParaRPr lang="en-US" sz="2000">
              <a:solidFill>
                <a:schemeClr val="tx1">
                  <a:alpha val="80000"/>
                </a:schemeClr>
              </a:solidFill>
            </a:endParaRPr>
          </a:p>
          <a:p>
            <a:pPr marL="0" indent="0">
              <a:buNone/>
            </a:pPr>
            <a:r>
              <a:rPr lang="da-DK" sz="2400" noProof="0">
                <a:solidFill>
                  <a:schemeClr val="tx1">
                    <a:alpha val="80000"/>
                  </a:schemeClr>
                </a:solidFill>
                <a:latin typeface="Bodoni 72 Book" pitchFamily="2" charset="0"/>
              </a:rPr>
              <a:t>I har arbejdet med metode og basal videnskabsteoreti før i jeres FF-forløb</a:t>
            </a:r>
          </a:p>
          <a:p>
            <a:pPr marL="0"/>
            <a:endParaRPr lang="da-DK" sz="2400" noProof="0">
              <a:solidFill>
                <a:schemeClr val="tx1">
                  <a:alpha val="80000"/>
                </a:schemeClr>
              </a:solidFill>
              <a:latin typeface="Bodoni 72 Book" pitchFamily="2" charset="0"/>
            </a:endParaRPr>
          </a:p>
          <a:p>
            <a:pPr marL="0" indent="0">
              <a:buNone/>
            </a:pPr>
            <a:r>
              <a:rPr lang="da-DK" sz="2400" u="sng" noProof="0">
                <a:solidFill>
                  <a:schemeClr val="tx1">
                    <a:alpha val="80000"/>
                  </a:schemeClr>
                </a:solidFill>
                <a:latin typeface="Bodoni 72 Book" pitchFamily="2" charset="0"/>
              </a:rPr>
              <a:t>Pararbejde:</a:t>
            </a:r>
          </a:p>
          <a:p>
            <a:pPr marL="0" indent="0">
              <a:buNone/>
            </a:pPr>
            <a:r>
              <a:rPr lang="da-DK" sz="2400" noProof="0">
                <a:solidFill>
                  <a:schemeClr val="tx1">
                    <a:alpha val="80000"/>
                  </a:schemeClr>
                </a:solidFill>
                <a:latin typeface="Bodoni 72 Book" pitchFamily="2" charset="0"/>
              </a:rPr>
              <a:t>Tal med jeres sidemakker om, hvad I tror I skal, når I skal lave metodiske og basale videnskabsteoretiske overvejelser i forbindelse med jeres SRP-projekt</a:t>
            </a:r>
          </a:p>
          <a:p>
            <a:pPr marL="0"/>
            <a:endParaRPr lang="en-US" sz="2000">
              <a:solidFill>
                <a:schemeClr val="tx1">
                  <a:alpha val="80000"/>
                </a:schemeClr>
              </a:solidFill>
            </a:endParaRPr>
          </a:p>
          <a:p>
            <a:pPr marL="0"/>
            <a:endParaRPr lang="en-US" sz="2000">
              <a:solidFill>
                <a:schemeClr val="tx1">
                  <a:alpha val="80000"/>
                </a:schemeClr>
              </a:solidFill>
            </a:endParaRPr>
          </a:p>
          <a:p>
            <a:pPr marL="0"/>
            <a:endParaRPr lang="en-US" sz="2000" dirty="0">
              <a:solidFill>
                <a:schemeClr val="tx1">
                  <a:alpha val="80000"/>
                </a:schemeClr>
              </a:solidFill>
            </a:endParaRPr>
          </a:p>
        </p:txBody>
      </p:sp>
      <p:pic>
        <p:nvPicPr>
          <p:cNvPr id="11" name="Billede 10" descr="Et billede, der indeholder tøj, tegneserie, illustration/afbildning, person&#10;&#10;Automatisk genereret beskrivelse">
            <a:extLst>
              <a:ext uri="{FF2B5EF4-FFF2-40B4-BE49-F238E27FC236}">
                <a16:creationId xmlns:a16="http://schemas.microsoft.com/office/drawing/2014/main" id="{CBA56B58-8388-3627-05BE-FC639B51A58C}"/>
              </a:ext>
            </a:extLst>
          </p:cNvPr>
          <p:cNvPicPr>
            <a:picLocks noChangeAspect="1"/>
          </p:cNvPicPr>
          <p:nvPr/>
        </p:nvPicPr>
        <p:blipFill>
          <a:blip r:embed="rId2"/>
          <a:stretch>
            <a:fillRect/>
          </a:stretch>
        </p:blipFill>
        <p:spPr>
          <a:xfrm>
            <a:off x="1771071" y="3022456"/>
            <a:ext cx="3422977" cy="3422977"/>
          </a:xfrm>
          <a:prstGeom prst="ellipse">
            <a:avLst/>
          </a:prstGeom>
          <a:ln>
            <a:solidFill>
              <a:schemeClr val="tx1"/>
            </a:solidFill>
          </a:ln>
        </p:spPr>
      </p:pic>
    </p:spTree>
    <p:extLst>
      <p:ext uri="{BB962C8B-B14F-4D97-AF65-F5344CB8AC3E}">
        <p14:creationId xmlns:p14="http://schemas.microsoft.com/office/powerpoint/2010/main" val="8884004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C16B272-ABD6-FAAB-CA01-3AEF67ED5D38}"/>
              </a:ext>
            </a:extLst>
          </p:cNvPr>
          <p:cNvSpPr>
            <a:spLocks noGrp="1"/>
          </p:cNvSpPr>
          <p:nvPr>
            <p:ph type="title"/>
          </p:nvPr>
        </p:nvSpPr>
        <p:spPr/>
        <p:txBody>
          <a:bodyPr/>
          <a:lstStyle/>
          <a:p>
            <a:pPr algn="ctr"/>
            <a:r>
              <a:rPr lang="da-DK" dirty="0">
                <a:latin typeface="Bodoni 72 Book" pitchFamily="2" charset="0"/>
              </a:rPr>
              <a:t>Hvad er metode (generelt set)</a:t>
            </a:r>
          </a:p>
        </p:txBody>
      </p:sp>
      <p:sp>
        <p:nvSpPr>
          <p:cNvPr id="4" name="Pladsholder til indhold 3">
            <a:extLst>
              <a:ext uri="{FF2B5EF4-FFF2-40B4-BE49-F238E27FC236}">
                <a16:creationId xmlns:a16="http://schemas.microsoft.com/office/drawing/2014/main" id="{947D85B1-3105-59BE-71C7-A9A8E0CB3F1A}"/>
              </a:ext>
            </a:extLst>
          </p:cNvPr>
          <p:cNvSpPr>
            <a:spLocks noGrp="1"/>
          </p:cNvSpPr>
          <p:nvPr>
            <p:ph sz="half" idx="2"/>
          </p:nvPr>
        </p:nvSpPr>
        <p:spPr>
          <a:xfrm>
            <a:off x="3441033" y="1323474"/>
            <a:ext cx="8061156" cy="5775158"/>
          </a:xfrm>
        </p:spPr>
        <p:txBody>
          <a:bodyPr>
            <a:normAutofit fontScale="32500" lnSpcReduction="20000"/>
          </a:bodyPr>
          <a:lstStyle/>
          <a:p>
            <a:pPr marL="0" indent="0" algn="ctr">
              <a:lnSpc>
                <a:spcPct val="120000"/>
              </a:lnSpc>
              <a:buNone/>
            </a:pPr>
            <a:r>
              <a:rPr lang="da-DK" sz="4500" dirty="0">
                <a:latin typeface="Bodoni 72 Book" pitchFamily="2" charset="0"/>
              </a:rPr>
              <a:t>Ordet</a:t>
            </a:r>
            <a:r>
              <a:rPr lang="da-DK" sz="4500" b="1" i="1" dirty="0">
                <a:latin typeface="Bodoni 72 Book" pitchFamily="2" charset="0"/>
              </a:rPr>
              <a:t> </a:t>
            </a:r>
            <a:r>
              <a:rPr lang="da-DK" sz="4500" b="1" dirty="0">
                <a:latin typeface="Bodoni 72 Book" pitchFamily="2" charset="0"/>
              </a:rPr>
              <a:t>METODE</a:t>
            </a:r>
            <a:r>
              <a:rPr lang="da-DK" sz="4500" b="1" i="1" dirty="0">
                <a:latin typeface="Bodoni 72 Book" pitchFamily="2" charset="0"/>
              </a:rPr>
              <a:t> </a:t>
            </a:r>
            <a:r>
              <a:rPr lang="da-DK" sz="4500" b="1" dirty="0">
                <a:latin typeface="Bodoni 72 Book" pitchFamily="2" charset="0"/>
              </a:rPr>
              <a:t>skal</a:t>
            </a:r>
            <a:r>
              <a:rPr lang="da-DK" sz="4500" dirty="0">
                <a:latin typeface="Bodoni 72 Book" pitchFamily="2" charset="0"/>
              </a:rPr>
              <a:t> I forstå som den </a:t>
            </a:r>
            <a:r>
              <a:rPr lang="da-DK" sz="4500" b="1" dirty="0">
                <a:latin typeface="Bodoni 72 Book" pitchFamily="2" charset="0"/>
              </a:rPr>
              <a:t>FREMGANGSMÅDE </a:t>
            </a:r>
            <a:r>
              <a:rPr lang="da-DK" sz="4500" dirty="0">
                <a:latin typeface="Bodoni 72 Book" pitchFamily="2" charset="0"/>
              </a:rPr>
              <a:t>man bruger for at opnå viden</a:t>
            </a:r>
          </a:p>
          <a:p>
            <a:pPr marL="0" indent="0" algn="ctr">
              <a:lnSpc>
                <a:spcPct val="120000"/>
              </a:lnSpc>
              <a:buNone/>
            </a:pPr>
            <a:br>
              <a:rPr lang="da-DK" sz="4500" dirty="0">
                <a:latin typeface="Bodoni 72 Book" pitchFamily="2" charset="0"/>
              </a:rPr>
            </a:br>
            <a:r>
              <a:rPr lang="da-DK" sz="4500" dirty="0">
                <a:latin typeface="Bodoni 72 Book" pitchFamily="2" charset="0"/>
              </a:rPr>
              <a:t>Det er helt basalt, </a:t>
            </a:r>
            <a:r>
              <a:rPr lang="da-DK" sz="4500" b="1" dirty="0">
                <a:latin typeface="Bodoni 72 Book" pitchFamily="2" charset="0"/>
              </a:rPr>
              <a:t>HVAD I gør</a:t>
            </a:r>
            <a:r>
              <a:rPr lang="da-DK" sz="4500" i="1" dirty="0">
                <a:latin typeface="Bodoni 72 Book" pitchFamily="2" charset="0"/>
              </a:rPr>
              <a:t>, </a:t>
            </a:r>
            <a:r>
              <a:rPr lang="da-DK" sz="4500" dirty="0">
                <a:latin typeface="Bodoni 72 Book" pitchFamily="2" charset="0"/>
              </a:rPr>
              <a:t>og </a:t>
            </a:r>
            <a:r>
              <a:rPr lang="da-DK" sz="4500" b="1" dirty="0">
                <a:latin typeface="Bodoni 72 Book" pitchFamily="2" charset="0"/>
              </a:rPr>
              <a:t>HVORDAN I arbejder </a:t>
            </a:r>
            <a:r>
              <a:rPr lang="da-DK" sz="4500" dirty="0">
                <a:latin typeface="Bodoni 72 Book" pitchFamily="2" charset="0"/>
              </a:rPr>
              <a:t>i de forskellige fag.</a:t>
            </a:r>
          </a:p>
          <a:p>
            <a:pPr marL="0" indent="0">
              <a:lnSpc>
                <a:spcPct val="120000"/>
              </a:lnSpc>
              <a:buNone/>
            </a:pPr>
            <a:r>
              <a:rPr lang="da-DK" sz="4500" dirty="0">
                <a:latin typeface="Bodoni 72 Book" pitchFamily="2" charset="0"/>
              </a:rPr>
              <a:t>I de naturvidenskabelige fag, kan det være, at det I udfører et bestemt </a:t>
            </a:r>
            <a:r>
              <a:rPr lang="da-DK" sz="4500" i="1" dirty="0">
                <a:latin typeface="Bodoni 72 Book" pitchFamily="2" charset="0"/>
              </a:rPr>
              <a:t>eksperiment </a:t>
            </a:r>
            <a:r>
              <a:rPr lang="da-DK" sz="4500" dirty="0">
                <a:latin typeface="Bodoni 72 Book" pitchFamily="2" charset="0"/>
              </a:rPr>
              <a:t>eller anvender bestemte </a:t>
            </a:r>
            <a:r>
              <a:rPr lang="da-DK" sz="4500" i="1" dirty="0">
                <a:latin typeface="Bodoni 72 Book" pitchFamily="2" charset="0"/>
              </a:rPr>
              <a:t>teorier og modeller</a:t>
            </a:r>
            <a:r>
              <a:rPr lang="da-DK" sz="4500" dirty="0">
                <a:latin typeface="Bodoni 72 Book" pitchFamily="2" charset="0"/>
              </a:rPr>
              <a:t>. </a:t>
            </a:r>
          </a:p>
          <a:p>
            <a:pPr marL="0" indent="0">
              <a:lnSpc>
                <a:spcPct val="120000"/>
              </a:lnSpc>
              <a:buNone/>
            </a:pPr>
            <a:r>
              <a:rPr lang="da-DK" sz="4500" dirty="0">
                <a:latin typeface="Bodoni 72 Book" pitchFamily="2" charset="0"/>
              </a:rPr>
              <a:t>I de humanistiske fag som dansk eller et sprogfag, kan det være, at I laver en </a:t>
            </a:r>
            <a:r>
              <a:rPr lang="da-DK" sz="4500" i="1" dirty="0">
                <a:latin typeface="Bodoni 72 Book" pitchFamily="2" charset="0"/>
              </a:rPr>
              <a:t>personkarakteristik</a:t>
            </a:r>
            <a:r>
              <a:rPr lang="da-DK" sz="4500" dirty="0">
                <a:latin typeface="Bodoni 72 Book" pitchFamily="2" charset="0"/>
              </a:rPr>
              <a:t> af hovedpersonen i den bog, som du arbejder med.</a:t>
            </a:r>
          </a:p>
          <a:p>
            <a:pPr marL="0" indent="0">
              <a:lnSpc>
                <a:spcPct val="120000"/>
              </a:lnSpc>
              <a:buNone/>
            </a:pPr>
            <a:r>
              <a:rPr lang="da-DK" sz="4500" dirty="0">
                <a:latin typeface="Bodoni 72 Book" pitchFamily="2" charset="0"/>
              </a:rPr>
              <a:t>I de samfundsvidenskabelige fag, kan det være, at I anvender noget </a:t>
            </a:r>
            <a:r>
              <a:rPr lang="da-DK" sz="4500" i="1" dirty="0">
                <a:latin typeface="Bodoni 72 Book" pitchFamily="2" charset="0"/>
              </a:rPr>
              <a:t>kvantitativ</a:t>
            </a:r>
            <a:r>
              <a:rPr lang="da-DK" sz="4500" dirty="0">
                <a:latin typeface="Bodoni 72 Book" pitchFamily="2" charset="0"/>
              </a:rPr>
              <a:t> </a:t>
            </a:r>
            <a:r>
              <a:rPr lang="da-DK" sz="4500" i="1" dirty="0">
                <a:latin typeface="Bodoni 72 Book" pitchFamily="2" charset="0"/>
              </a:rPr>
              <a:t>empiri</a:t>
            </a:r>
            <a:r>
              <a:rPr lang="da-DK" sz="4500" dirty="0">
                <a:latin typeface="Bodoni 72 Book" pitchFamily="2" charset="0"/>
              </a:rPr>
              <a:t> til at sige noget om fx tendenser eller sammenhænge i virkeligheden.</a:t>
            </a:r>
            <a:br>
              <a:rPr lang="da-DK" sz="4500" dirty="0">
                <a:latin typeface="Bodoni 72 Book" pitchFamily="2" charset="0"/>
              </a:rPr>
            </a:br>
            <a:br>
              <a:rPr lang="da-DK" sz="4500" dirty="0">
                <a:latin typeface="Bodoni 72 Book" pitchFamily="2" charset="0"/>
              </a:rPr>
            </a:br>
            <a:r>
              <a:rPr lang="da-DK" sz="4500" dirty="0">
                <a:latin typeface="Bodoni 72 Book" pitchFamily="2" charset="0"/>
              </a:rPr>
              <a:t>Det med </a:t>
            </a:r>
            <a:r>
              <a:rPr lang="da-DK" sz="4500" i="1" dirty="0">
                <a:latin typeface="Bodoni 72 Book" pitchFamily="2" charset="0"/>
              </a:rPr>
              <a:t>kursiv </a:t>
            </a:r>
            <a:r>
              <a:rPr lang="da-DK" sz="4500" dirty="0">
                <a:latin typeface="Bodoni 72 Book" pitchFamily="2" charset="0"/>
              </a:rPr>
              <a:t>er noget, I gør, måder I arbejder på – og det er derfor metode!</a:t>
            </a:r>
          </a:p>
          <a:p>
            <a:pPr marL="0" indent="0">
              <a:lnSpc>
                <a:spcPct val="120000"/>
              </a:lnSpc>
              <a:buNone/>
            </a:pPr>
            <a:br>
              <a:rPr lang="da-DK" sz="4500" dirty="0">
                <a:latin typeface="Bodoni 72 Book" pitchFamily="2" charset="0"/>
              </a:rPr>
            </a:br>
            <a:r>
              <a:rPr lang="da-DK" sz="4500" dirty="0">
                <a:latin typeface="Bodoni 72 Book" pitchFamily="2" charset="0"/>
              </a:rPr>
              <a:t>Nogle gange har en metode et navn, der gør det tydeligt, at den er en bestemt metode, som fx den kildekritiske metode, der bruges inden for historiefaget. </a:t>
            </a:r>
            <a:r>
              <a:rPr lang="da-DK" sz="4500" dirty="0" err="1">
                <a:latin typeface="Bodoni 72 Book" pitchFamily="2" charset="0"/>
              </a:rPr>
              <a:t>Sådan</a:t>
            </a:r>
            <a:r>
              <a:rPr lang="da-DK" sz="4500" dirty="0">
                <a:latin typeface="Bodoni 72 Book" pitchFamily="2" charset="0"/>
              </a:rPr>
              <a:t> er det dog langt fra altid. Mange af de metoder, man bruger inden for de videnskabelige </a:t>
            </a:r>
            <a:r>
              <a:rPr lang="da-DK" sz="4500" dirty="0" err="1">
                <a:latin typeface="Bodoni 72 Book" pitchFamily="2" charset="0"/>
              </a:rPr>
              <a:t>fagområder</a:t>
            </a:r>
            <a:r>
              <a:rPr lang="da-DK" sz="4500" dirty="0">
                <a:latin typeface="Bodoni 72 Book" pitchFamily="2" charset="0"/>
              </a:rPr>
              <a:t>, har ikke noget officielt navn. </a:t>
            </a:r>
          </a:p>
          <a:p>
            <a:pPr marL="0" indent="0">
              <a:lnSpc>
                <a:spcPct val="120000"/>
              </a:lnSpc>
              <a:buNone/>
            </a:pPr>
            <a:r>
              <a:rPr lang="da-DK" sz="4500" dirty="0">
                <a:latin typeface="Bodoni 72 Book" pitchFamily="2" charset="0"/>
              </a:rPr>
              <a:t>En </a:t>
            </a:r>
            <a:r>
              <a:rPr lang="da-DK" sz="4500" dirty="0" err="1">
                <a:latin typeface="Bodoni 72 Book" pitchFamily="2" charset="0"/>
              </a:rPr>
              <a:t>fremgangsmåde</a:t>
            </a:r>
            <a:r>
              <a:rPr lang="da-DK" sz="4500" dirty="0">
                <a:latin typeface="Bodoni 72 Book" pitchFamily="2" charset="0"/>
              </a:rPr>
              <a:t> kan </a:t>
            </a:r>
            <a:r>
              <a:rPr lang="da-DK" sz="4500" dirty="0" err="1">
                <a:latin typeface="Bodoni 72 Book" pitchFamily="2" charset="0"/>
              </a:rPr>
              <a:t>altsa</a:t>
            </a:r>
            <a:r>
              <a:rPr lang="da-DK" sz="4500" dirty="0">
                <a:latin typeface="Bodoni 72 Book" pitchFamily="2" charset="0"/>
              </a:rPr>
              <a:t>̊ godt være en metode til at </a:t>
            </a:r>
            <a:r>
              <a:rPr lang="da-DK" sz="4500" dirty="0" err="1">
                <a:latin typeface="Bodoni 72 Book" pitchFamily="2" charset="0"/>
              </a:rPr>
              <a:t>opna</a:t>
            </a:r>
            <a:r>
              <a:rPr lang="da-DK" sz="4500" dirty="0">
                <a:latin typeface="Bodoni 72 Book" pitchFamily="2" charset="0"/>
              </a:rPr>
              <a:t>̊ ny viden, selvom man ikke kalder den noget bestemt. </a:t>
            </a:r>
          </a:p>
          <a:p>
            <a:pPr marL="0" indent="0">
              <a:buNone/>
            </a:pPr>
            <a:endParaRPr lang="da-DK" dirty="0"/>
          </a:p>
        </p:txBody>
      </p:sp>
      <p:pic>
        <p:nvPicPr>
          <p:cNvPr id="11" name="Billede 10" descr="Et billede, der indeholder Blomsterbinding, kunst, blomst&#10;&#10;Automatisk genereret beskrivelse">
            <a:extLst>
              <a:ext uri="{FF2B5EF4-FFF2-40B4-BE49-F238E27FC236}">
                <a16:creationId xmlns:a16="http://schemas.microsoft.com/office/drawing/2014/main" id="{78CA776F-DC13-29E2-9EAD-5002BFC291CC}"/>
              </a:ext>
            </a:extLst>
          </p:cNvPr>
          <p:cNvPicPr>
            <a:picLocks noChangeAspect="1"/>
          </p:cNvPicPr>
          <p:nvPr/>
        </p:nvPicPr>
        <p:blipFill>
          <a:blip r:embed="rId2"/>
          <a:stretch>
            <a:fillRect/>
          </a:stretch>
        </p:blipFill>
        <p:spPr>
          <a:xfrm>
            <a:off x="268343" y="2214273"/>
            <a:ext cx="3034146" cy="3034146"/>
          </a:xfrm>
          <a:prstGeom prst="ellipse">
            <a:avLst/>
          </a:prstGeom>
          <a:ln>
            <a:solidFill>
              <a:schemeClr val="tx1"/>
            </a:solidFill>
          </a:ln>
        </p:spPr>
      </p:pic>
    </p:spTree>
    <p:extLst>
      <p:ext uri="{BB962C8B-B14F-4D97-AF65-F5344CB8AC3E}">
        <p14:creationId xmlns:p14="http://schemas.microsoft.com/office/powerpoint/2010/main" val="26060706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77528D3-8FAE-863F-1334-9D0BA8A68357}"/>
              </a:ext>
            </a:extLst>
          </p:cNvPr>
          <p:cNvSpPr>
            <a:spLocks noGrp="1"/>
          </p:cNvSpPr>
          <p:nvPr>
            <p:ph type="title"/>
          </p:nvPr>
        </p:nvSpPr>
        <p:spPr>
          <a:xfrm>
            <a:off x="838200" y="365125"/>
            <a:ext cx="10515600" cy="1020763"/>
          </a:xfrm>
        </p:spPr>
        <p:txBody>
          <a:bodyPr/>
          <a:lstStyle/>
          <a:p>
            <a:pPr algn="ctr"/>
            <a:r>
              <a:rPr lang="da-DK" dirty="0">
                <a:latin typeface="Bodoni 72 Book" pitchFamily="2" charset="0"/>
              </a:rPr>
              <a:t>Hvad er metodiske overvejelser (generelt set)</a:t>
            </a:r>
          </a:p>
        </p:txBody>
      </p:sp>
      <p:sp>
        <p:nvSpPr>
          <p:cNvPr id="3" name="Pladsholder til indhold 2">
            <a:extLst>
              <a:ext uri="{FF2B5EF4-FFF2-40B4-BE49-F238E27FC236}">
                <a16:creationId xmlns:a16="http://schemas.microsoft.com/office/drawing/2014/main" id="{2F4BCFF3-CC0E-9240-BF52-86ADAC870177}"/>
              </a:ext>
            </a:extLst>
          </p:cNvPr>
          <p:cNvSpPr>
            <a:spLocks noGrp="1"/>
          </p:cNvSpPr>
          <p:nvPr>
            <p:ph sz="half" idx="1"/>
          </p:nvPr>
        </p:nvSpPr>
        <p:spPr>
          <a:xfrm>
            <a:off x="1829594" y="1485900"/>
            <a:ext cx="5805488" cy="4872038"/>
          </a:xfrm>
        </p:spPr>
        <p:txBody>
          <a:bodyPr>
            <a:normAutofit/>
          </a:bodyPr>
          <a:lstStyle/>
          <a:p>
            <a:pPr marL="0" indent="0">
              <a:buNone/>
            </a:pPr>
            <a:r>
              <a:rPr lang="da-DK" dirty="0">
                <a:latin typeface="Bodoni 72 Book" pitchFamily="2" charset="0"/>
              </a:rPr>
              <a:t>Når I laver metodiske overvejelser, så svarer I på spørgsmålene:</a:t>
            </a:r>
          </a:p>
          <a:p>
            <a:pPr marL="0" indent="0">
              <a:buNone/>
            </a:pPr>
            <a:endParaRPr lang="da-DK" dirty="0">
              <a:latin typeface="Bodoni 72 Book" pitchFamily="2" charset="0"/>
            </a:endParaRPr>
          </a:p>
          <a:p>
            <a:pPr marL="342900" lvl="0" indent="-342900">
              <a:lnSpc>
                <a:spcPct val="115000"/>
              </a:lnSpc>
              <a:spcAft>
                <a:spcPts val="1200"/>
              </a:spcAft>
              <a:buFont typeface="+mj-lt"/>
              <a:buAutoNum type="arabicParenR"/>
            </a:pPr>
            <a:r>
              <a:rPr lang="da-DK" sz="180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rPr>
              <a:t>Hvilke fremgangsmåder har vi brugt for at besvare vores spørgsmål? </a:t>
            </a:r>
          </a:p>
          <a:p>
            <a:pPr marL="342900" lvl="0" indent="-342900">
              <a:lnSpc>
                <a:spcPct val="115000"/>
              </a:lnSpc>
              <a:spcAft>
                <a:spcPts val="1200"/>
              </a:spcAft>
              <a:buFont typeface="+mj-lt"/>
              <a:buAutoNum type="arabicParenR"/>
            </a:pPr>
            <a:r>
              <a:rPr lang="da-DK" sz="180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rPr>
              <a:t>Hvorfor har vi valgt disse fremgangsmåder i forhold til at svare på på vores spørgsmål? Hvorfor er de anvendelige i forhold til det, som vi spørger om? </a:t>
            </a:r>
            <a:endParaRPr lang="da-DK" sz="1800" dirty="0">
              <a:effectLst/>
              <a:latin typeface="Bodoni 72 Book" pitchFamily="2" charset="0"/>
              <a:ea typeface="Times New Roman" panose="02020603050405020304" pitchFamily="18" charset="0"/>
              <a:cs typeface="Arial" panose="020B0604020202020204" pitchFamily="34" charset="0"/>
            </a:endParaRPr>
          </a:p>
          <a:p>
            <a:pPr marL="342900" lvl="0" indent="-342900">
              <a:lnSpc>
                <a:spcPct val="115000"/>
              </a:lnSpc>
              <a:spcAft>
                <a:spcPts val="1200"/>
              </a:spcAft>
              <a:buFont typeface="+mj-lt"/>
              <a:buAutoNum type="arabicParenR"/>
            </a:pPr>
            <a:r>
              <a:rPr lang="da-DK" sz="180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rPr>
              <a:t>Hvilke svagheder og styrker har disse fremgangsmåder i forhold til at kunne besvare vores spørgsmål?</a:t>
            </a:r>
          </a:p>
          <a:p>
            <a:pPr marL="0" indent="0">
              <a:buNone/>
            </a:pPr>
            <a:endParaRPr lang="da-DK" dirty="0">
              <a:latin typeface="Bodoni 72 Book" pitchFamily="2" charset="0"/>
            </a:endParaRPr>
          </a:p>
        </p:txBody>
      </p:sp>
      <p:pic>
        <p:nvPicPr>
          <p:cNvPr id="6" name="Billede 5" descr="Et billede, der indeholder Farverigt, maleri, kunst, regnbue&#10;&#10;Automatisk genereret beskrivelse">
            <a:extLst>
              <a:ext uri="{FF2B5EF4-FFF2-40B4-BE49-F238E27FC236}">
                <a16:creationId xmlns:a16="http://schemas.microsoft.com/office/drawing/2014/main" id="{FF670A97-2F81-28D7-C1CB-4E9F4DF44B7B}"/>
              </a:ext>
            </a:extLst>
          </p:cNvPr>
          <p:cNvPicPr>
            <a:picLocks noChangeAspect="1"/>
          </p:cNvPicPr>
          <p:nvPr/>
        </p:nvPicPr>
        <p:blipFill>
          <a:blip r:embed="rId2"/>
          <a:stretch>
            <a:fillRect/>
          </a:stretch>
        </p:blipFill>
        <p:spPr>
          <a:xfrm>
            <a:off x="7793182" y="1485900"/>
            <a:ext cx="3934691" cy="3934691"/>
          </a:xfrm>
          <a:prstGeom prst="ellipse">
            <a:avLst/>
          </a:prstGeom>
          <a:ln>
            <a:solidFill>
              <a:schemeClr val="tx1"/>
            </a:solidFill>
          </a:ln>
        </p:spPr>
      </p:pic>
    </p:spTree>
    <p:extLst>
      <p:ext uri="{BB962C8B-B14F-4D97-AF65-F5344CB8AC3E}">
        <p14:creationId xmlns:p14="http://schemas.microsoft.com/office/powerpoint/2010/main" val="5460454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CFA91B0-DF33-6C49-60F6-C5BF1D3CA2CB}"/>
              </a:ext>
            </a:extLst>
          </p:cNvPr>
          <p:cNvSpPr>
            <a:spLocks noGrp="1"/>
          </p:cNvSpPr>
          <p:nvPr>
            <p:ph type="title"/>
          </p:nvPr>
        </p:nvSpPr>
        <p:spPr>
          <a:xfrm>
            <a:off x="838200" y="365126"/>
            <a:ext cx="10515600" cy="1220788"/>
          </a:xfrm>
        </p:spPr>
        <p:txBody>
          <a:bodyPr/>
          <a:lstStyle/>
          <a:p>
            <a:pPr algn="ctr"/>
            <a:r>
              <a:rPr lang="da-DK" dirty="0">
                <a:latin typeface="Bodoni 72 Book" pitchFamily="2" charset="0"/>
              </a:rPr>
              <a:t>Hvad er basal videnskabsteori (generelt set)</a:t>
            </a:r>
          </a:p>
        </p:txBody>
      </p:sp>
      <p:sp>
        <p:nvSpPr>
          <p:cNvPr id="4" name="Pladsholder til indhold 3">
            <a:extLst>
              <a:ext uri="{FF2B5EF4-FFF2-40B4-BE49-F238E27FC236}">
                <a16:creationId xmlns:a16="http://schemas.microsoft.com/office/drawing/2014/main" id="{60A6EF10-DC8A-F93B-A1C1-E44AEE96FBE5}"/>
              </a:ext>
            </a:extLst>
          </p:cNvPr>
          <p:cNvSpPr>
            <a:spLocks noGrp="1"/>
          </p:cNvSpPr>
          <p:nvPr>
            <p:ph sz="half" idx="2"/>
          </p:nvPr>
        </p:nvSpPr>
        <p:spPr>
          <a:xfrm>
            <a:off x="3722687" y="1585914"/>
            <a:ext cx="7631113" cy="4906960"/>
          </a:xfrm>
        </p:spPr>
        <p:txBody>
          <a:bodyPr/>
          <a:lstStyle/>
          <a:p>
            <a:pPr marL="0" indent="0">
              <a:buNone/>
            </a:pPr>
            <a:r>
              <a:rPr lang="da-DK" sz="2400" dirty="0">
                <a:latin typeface="Bodoni 72 Book" pitchFamily="2" charset="0"/>
              </a:rPr>
              <a:t>Det er den </a:t>
            </a:r>
            <a:r>
              <a:rPr lang="da-DK" sz="2400" b="1" dirty="0">
                <a:latin typeface="Bodoni 72 Book" pitchFamily="2" charset="0"/>
              </a:rPr>
              <a:t>systematik</a:t>
            </a:r>
            <a:r>
              <a:rPr lang="da-DK" sz="2400" i="1" dirty="0">
                <a:latin typeface="Bodoni 72 Book" pitchFamily="2" charset="0"/>
              </a:rPr>
              <a:t>, </a:t>
            </a:r>
            <a:r>
              <a:rPr lang="da-DK" sz="2400" dirty="0">
                <a:latin typeface="Bodoni 72 Book" pitchFamily="2" charset="0"/>
              </a:rPr>
              <a:t>man arbejder efter, når man arbejder videnskabeligt. </a:t>
            </a:r>
          </a:p>
          <a:p>
            <a:pPr marL="0" indent="0">
              <a:buNone/>
            </a:pPr>
            <a:r>
              <a:rPr lang="da-DK" sz="2400" dirty="0">
                <a:latin typeface="Bodoni 72 Book" pitchFamily="2" charset="0"/>
              </a:rPr>
              <a:t>Når du bruger problemformuleringshjulet, så arbejder du videnskabeligt, da du hele tiden sikrer, at der er en forbindelse mellem det spørgsmål, du vil besvare, og de metoder, du har valgt til at finde svaret med. </a:t>
            </a:r>
            <a:br>
              <a:rPr lang="da-DK" sz="2400" dirty="0">
                <a:latin typeface="Bodoni 72 Book" pitchFamily="2" charset="0"/>
              </a:rPr>
            </a:br>
            <a:endParaRPr lang="da-DK" sz="2400" dirty="0">
              <a:latin typeface="Bodoni 72 Book" pitchFamily="2" charset="0"/>
            </a:endParaRPr>
          </a:p>
          <a:p>
            <a:pPr marL="0" indent="0">
              <a:buNone/>
            </a:pPr>
            <a:r>
              <a:rPr lang="da-DK" sz="2400" dirty="0">
                <a:solidFill>
                  <a:srgbClr val="000000"/>
                </a:solidFill>
                <a:effectLst/>
                <a:latin typeface="Bodoni 72 Book" pitchFamily="2" charset="0"/>
                <a:ea typeface="Calibri" panose="020F0502020204030204" pitchFamily="34" charset="0"/>
                <a:cs typeface="Arial" panose="020B0604020202020204" pitchFamily="34" charset="0"/>
              </a:rPr>
              <a:t>Når du eksempelvis spørger dig selv:  </a:t>
            </a:r>
            <a:r>
              <a:rPr lang="da-DK" sz="2400" dirty="0">
                <a:effectLst/>
                <a:latin typeface="Bodoni 72 Book" pitchFamily="2" charset="0"/>
                <a:ea typeface="Calibri" panose="020F0502020204030204" pitchFamily="34" charset="0"/>
                <a:cs typeface="Times New Roman" panose="02020603050405020304" pitchFamily="18" charset="0"/>
              </a:rPr>
              <a:t>Hvorfor brugte jeg denne teori eller dette forsøg i forhold til at besvare mit spørgsmål, hvad er de valgte fremgangsmåders styrker og svagheder, eller hvad bidrager det ene fag med i forhold til det andet i besvarelsen af det overordnede spørgsmål, så arbejder du med basal videnskabsteori og dermed med basale videnskabsteoretiske overvejelser. </a:t>
            </a:r>
          </a:p>
          <a:p>
            <a:pPr marL="0" indent="0">
              <a:buNone/>
            </a:pPr>
            <a:endParaRPr lang="da-DK" dirty="0"/>
          </a:p>
        </p:txBody>
      </p:sp>
      <p:pic>
        <p:nvPicPr>
          <p:cNvPr id="10" name="Billede 9" descr="Et billede, der indeholder kunst, vindel, Farverigt&#10;&#10;Automatisk genereret beskrivelse">
            <a:extLst>
              <a:ext uri="{FF2B5EF4-FFF2-40B4-BE49-F238E27FC236}">
                <a16:creationId xmlns:a16="http://schemas.microsoft.com/office/drawing/2014/main" id="{9223F3B5-65CB-0941-F0A4-4E4E05E8E0B9}"/>
              </a:ext>
            </a:extLst>
          </p:cNvPr>
          <p:cNvPicPr>
            <a:picLocks noChangeAspect="1"/>
          </p:cNvPicPr>
          <p:nvPr/>
        </p:nvPicPr>
        <p:blipFill>
          <a:blip r:embed="rId2"/>
          <a:stretch>
            <a:fillRect/>
          </a:stretch>
        </p:blipFill>
        <p:spPr>
          <a:xfrm>
            <a:off x="311727" y="2244436"/>
            <a:ext cx="3089564" cy="3089564"/>
          </a:xfrm>
          <a:prstGeom prst="ellipse">
            <a:avLst/>
          </a:prstGeom>
          <a:ln>
            <a:solidFill>
              <a:schemeClr val="tx1"/>
            </a:solidFill>
          </a:ln>
        </p:spPr>
      </p:pic>
    </p:spTree>
    <p:extLst>
      <p:ext uri="{BB962C8B-B14F-4D97-AF65-F5344CB8AC3E}">
        <p14:creationId xmlns:p14="http://schemas.microsoft.com/office/powerpoint/2010/main" val="1290147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AFD4C1D-B170-85E5-2719-79E157091C6D}"/>
              </a:ext>
            </a:extLst>
          </p:cNvPr>
          <p:cNvSpPr>
            <a:spLocks noGrp="1"/>
          </p:cNvSpPr>
          <p:nvPr>
            <p:ph type="title"/>
          </p:nvPr>
        </p:nvSpPr>
        <p:spPr>
          <a:xfrm>
            <a:off x="838200" y="365125"/>
            <a:ext cx="10515600" cy="1020763"/>
          </a:xfrm>
        </p:spPr>
        <p:txBody>
          <a:bodyPr>
            <a:normAutofit fontScale="90000"/>
          </a:bodyPr>
          <a:lstStyle/>
          <a:p>
            <a:pPr algn="ctr"/>
            <a:r>
              <a:rPr lang="da-DK" dirty="0">
                <a:latin typeface="Bodoni 72 Book" pitchFamily="2" charset="0"/>
              </a:rPr>
              <a:t>Hvad er basale videnskabsteoretiske overvejelser</a:t>
            </a:r>
            <a:br>
              <a:rPr lang="da-DK" dirty="0">
                <a:latin typeface="Bodoni 72 Book" pitchFamily="2" charset="0"/>
              </a:rPr>
            </a:br>
            <a:r>
              <a:rPr lang="da-DK" dirty="0">
                <a:latin typeface="Bodoni 72 Book" pitchFamily="2" charset="0"/>
              </a:rPr>
              <a:t>(generelt set)</a:t>
            </a:r>
          </a:p>
        </p:txBody>
      </p:sp>
      <p:sp>
        <p:nvSpPr>
          <p:cNvPr id="3" name="Pladsholder til indhold 2">
            <a:extLst>
              <a:ext uri="{FF2B5EF4-FFF2-40B4-BE49-F238E27FC236}">
                <a16:creationId xmlns:a16="http://schemas.microsoft.com/office/drawing/2014/main" id="{7AFB9B11-EB05-9606-788D-692455019297}"/>
              </a:ext>
            </a:extLst>
          </p:cNvPr>
          <p:cNvSpPr>
            <a:spLocks noGrp="1"/>
          </p:cNvSpPr>
          <p:nvPr>
            <p:ph sz="half" idx="1"/>
          </p:nvPr>
        </p:nvSpPr>
        <p:spPr>
          <a:xfrm>
            <a:off x="1843088" y="1585913"/>
            <a:ext cx="6515100" cy="4591050"/>
          </a:xfrm>
        </p:spPr>
        <p:txBody>
          <a:bodyPr>
            <a:normAutofit/>
          </a:bodyPr>
          <a:lstStyle/>
          <a:p>
            <a:pPr marL="0" indent="0">
              <a:buNone/>
            </a:pPr>
            <a:r>
              <a:rPr lang="da-DK" dirty="0">
                <a:latin typeface="Bodoni 72 Book" pitchFamily="2" charset="0"/>
              </a:rPr>
              <a:t>Når I laver basale videnskabsteoretiske overvejelser, så svarer I på spørgsmålene:</a:t>
            </a:r>
          </a:p>
          <a:p>
            <a:pPr marL="0" indent="0">
              <a:buNone/>
            </a:pPr>
            <a:endParaRPr lang="da-DK" dirty="0"/>
          </a:p>
          <a:p>
            <a:pPr marL="0" lvl="0" indent="0">
              <a:lnSpc>
                <a:spcPct val="115000"/>
              </a:lnSpc>
              <a:spcAft>
                <a:spcPts val="1200"/>
              </a:spcAft>
              <a:buNone/>
            </a:pPr>
            <a:r>
              <a:rPr lang="da-DK" sz="180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rPr>
              <a:t>4) Hvad bidrager de to fag med i besvarelsen af det overordnede spørgsmål? Hvad svarer det ene fag på /hvad svarer det andet fag på?</a:t>
            </a:r>
          </a:p>
          <a:p>
            <a:pPr marL="0" lvl="0" indent="0">
              <a:lnSpc>
                <a:spcPct val="115000"/>
              </a:lnSpc>
              <a:spcAft>
                <a:spcPts val="1200"/>
              </a:spcAft>
              <a:buNone/>
            </a:pPr>
            <a:r>
              <a:rPr lang="da-DK" sz="180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rPr>
              <a:t>5) Hvilke ligheder og forskelle er der i den måde, som vi har arbejdet på ved hjælp af de to fag? </a:t>
            </a:r>
          </a:p>
          <a:p>
            <a:pPr marL="0" lvl="0" indent="0">
              <a:lnSpc>
                <a:spcPct val="115000"/>
              </a:lnSpc>
              <a:spcAft>
                <a:spcPts val="1200"/>
              </a:spcAft>
              <a:buNone/>
            </a:pPr>
            <a:r>
              <a:rPr lang="da-DK" sz="180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rPr>
              <a:t>6) Er der nogle begrænsninger i besvarelsen af vores spørgsmål i forhold til de valg vi har gjort i forbindelse med valg af fag og fremgangsmåder?  </a:t>
            </a:r>
            <a:endParaRPr lang="da-DK" dirty="0"/>
          </a:p>
        </p:txBody>
      </p:sp>
      <p:pic>
        <p:nvPicPr>
          <p:cNvPr id="10" name="Billede 9" descr="Et billede, der indeholder maleri, kunst, træ, udendørs&#10;&#10;Automatisk genereret beskrivelse">
            <a:extLst>
              <a:ext uri="{FF2B5EF4-FFF2-40B4-BE49-F238E27FC236}">
                <a16:creationId xmlns:a16="http://schemas.microsoft.com/office/drawing/2014/main" id="{1DF3FB04-0279-513A-B2C3-801E21F78BDE}"/>
              </a:ext>
            </a:extLst>
          </p:cNvPr>
          <p:cNvPicPr>
            <a:picLocks noChangeAspect="1"/>
          </p:cNvPicPr>
          <p:nvPr/>
        </p:nvPicPr>
        <p:blipFill>
          <a:blip r:embed="rId2"/>
          <a:stretch>
            <a:fillRect/>
          </a:stretch>
        </p:blipFill>
        <p:spPr>
          <a:xfrm>
            <a:off x="8358188" y="1683760"/>
            <a:ext cx="3588327" cy="3588327"/>
          </a:xfrm>
          <a:prstGeom prst="ellipse">
            <a:avLst/>
          </a:prstGeom>
          <a:ln>
            <a:solidFill>
              <a:schemeClr val="tx1"/>
            </a:solidFill>
          </a:ln>
        </p:spPr>
      </p:pic>
    </p:spTree>
    <p:extLst>
      <p:ext uri="{BB962C8B-B14F-4D97-AF65-F5344CB8AC3E}">
        <p14:creationId xmlns:p14="http://schemas.microsoft.com/office/powerpoint/2010/main" val="22470717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114FEC0-EF91-48B9-8CD2-70C4BE596C14}"/>
              </a:ext>
            </a:extLst>
          </p:cNvPr>
          <p:cNvSpPr>
            <a:spLocks noGrp="1"/>
          </p:cNvSpPr>
          <p:nvPr>
            <p:ph type="title"/>
          </p:nvPr>
        </p:nvSpPr>
        <p:spPr>
          <a:xfrm>
            <a:off x="838200" y="365126"/>
            <a:ext cx="10515600" cy="806450"/>
          </a:xfrm>
        </p:spPr>
        <p:txBody>
          <a:bodyPr/>
          <a:lstStyle/>
          <a:p>
            <a:pPr algn="ctr"/>
            <a:r>
              <a:rPr lang="da-DK" dirty="0">
                <a:latin typeface="Bodoni 72 Book" pitchFamily="2" charset="0"/>
              </a:rPr>
              <a:t>Metode</a:t>
            </a:r>
            <a:r>
              <a:rPr lang="da-DK">
                <a:latin typeface="Bodoni 72 Book" pitchFamily="2" charset="0"/>
              </a:rPr>
              <a:t> og basal videnskabsteori</a:t>
            </a:r>
          </a:p>
        </p:txBody>
      </p:sp>
      <p:graphicFrame>
        <p:nvGraphicFramePr>
          <p:cNvPr id="6" name="Pladsholder til indhold 2">
            <a:extLst>
              <a:ext uri="{FF2B5EF4-FFF2-40B4-BE49-F238E27FC236}">
                <a16:creationId xmlns:a16="http://schemas.microsoft.com/office/drawing/2014/main" id="{B2741E7F-610B-AF93-151F-5805FBEF22C5}"/>
              </a:ext>
            </a:extLst>
          </p:cNvPr>
          <p:cNvGraphicFramePr>
            <a:graphicFrameLocks noGrp="1"/>
          </p:cNvGraphicFramePr>
          <p:nvPr>
            <p:ph sz="half" idx="1"/>
            <p:extLst>
              <p:ext uri="{D42A27DB-BD31-4B8C-83A1-F6EECF244321}">
                <p14:modId xmlns:p14="http://schemas.microsoft.com/office/powerpoint/2010/main" val="455071281"/>
              </p:ext>
            </p:extLst>
          </p:nvPr>
        </p:nvGraphicFramePr>
        <p:xfrm>
          <a:off x="838200" y="1343025"/>
          <a:ext cx="3790950" cy="48339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Pladsholder til indhold 3">
            <a:extLst>
              <a:ext uri="{FF2B5EF4-FFF2-40B4-BE49-F238E27FC236}">
                <a16:creationId xmlns:a16="http://schemas.microsoft.com/office/drawing/2014/main" id="{AFB7EC96-D049-6AD2-BDA6-5635E0C006B1}"/>
              </a:ext>
            </a:extLst>
          </p:cNvPr>
          <p:cNvSpPr>
            <a:spLocks noGrp="1"/>
          </p:cNvSpPr>
          <p:nvPr>
            <p:ph sz="half" idx="2"/>
          </p:nvPr>
        </p:nvSpPr>
        <p:spPr>
          <a:xfrm>
            <a:off x="5257800" y="1171576"/>
            <a:ext cx="6095999" cy="5943599"/>
          </a:xfrm>
        </p:spPr>
        <p:txBody>
          <a:bodyPr>
            <a:normAutofit fontScale="92500" lnSpcReduction="20000"/>
          </a:bodyPr>
          <a:lstStyle/>
          <a:p>
            <a:pPr marL="0" indent="0" algn="ctr">
              <a:lnSpc>
                <a:spcPct val="150000"/>
              </a:lnSpc>
              <a:buNone/>
            </a:pPr>
            <a:r>
              <a:rPr lang="da-DK" sz="1800" b="1" dirty="0">
                <a:latin typeface="BODONI 72 BOOK" pitchFamily="2" charset="0"/>
                <a:ea typeface="Aptos" panose="020B0004020202020204" pitchFamily="34" charset="0"/>
                <a:cs typeface="Times New Roman" panose="02020603050405020304" pitchFamily="18" charset="0"/>
              </a:rPr>
              <a:t>SPØRGSMÅL</a:t>
            </a:r>
            <a:endParaRPr lang="da-DK" sz="1800" b="1" dirty="0">
              <a:effectLst/>
              <a:latin typeface="BODONI 72 BOOK" pitchFamily="2" charset="0"/>
              <a:ea typeface="Aptos" panose="020B0004020202020204" pitchFamily="34" charset="0"/>
              <a:cs typeface="Times New Roman" panose="02020603050405020304" pitchFamily="18" charset="0"/>
            </a:endParaRPr>
          </a:p>
          <a:p>
            <a:pPr marL="342900" lvl="0" indent="-342900">
              <a:lnSpc>
                <a:spcPct val="115000"/>
              </a:lnSpc>
              <a:spcAft>
                <a:spcPts val="1200"/>
              </a:spcAft>
              <a:buFont typeface="+mj-lt"/>
              <a:buAutoNum type="arabicParenR"/>
            </a:pPr>
            <a:r>
              <a:rPr lang="da-DK" sz="180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rPr>
              <a:t>Hvilke fremgangsmåder har vi brugt i de to forskellige fag? </a:t>
            </a:r>
            <a:r>
              <a:rPr lang="da-DK" sz="1800" dirty="0">
                <a:solidFill>
                  <a:srgbClr val="000000"/>
                </a:solidFill>
                <a:latin typeface="Cambria" panose="02040503050406030204" pitchFamily="18" charset="0"/>
                <a:ea typeface="Times New Roman" panose="02020603050405020304" pitchFamily="18" charset="0"/>
                <a:cs typeface="Arial" panose="020B0604020202020204" pitchFamily="34" charset="0"/>
              </a:rPr>
              <a:t>E</a:t>
            </a:r>
            <a:r>
              <a:rPr lang="da-DK" sz="180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rPr>
              <a:t>ksempelvis materiale, teori, metode, empiri, forsøg</a:t>
            </a:r>
            <a:endParaRPr lang="da-DK" sz="1800" dirty="0">
              <a:effectLst/>
              <a:latin typeface="Bodoni 72 Book" pitchFamily="2" charset="0"/>
              <a:ea typeface="Times New Roman" panose="02020603050405020304" pitchFamily="18" charset="0"/>
              <a:cs typeface="Arial" panose="020B0604020202020204" pitchFamily="34" charset="0"/>
            </a:endParaRPr>
          </a:p>
          <a:p>
            <a:pPr marL="342900" lvl="0" indent="-342900">
              <a:lnSpc>
                <a:spcPct val="115000"/>
              </a:lnSpc>
              <a:spcAft>
                <a:spcPts val="1200"/>
              </a:spcAft>
              <a:buFont typeface="+mj-lt"/>
              <a:buAutoNum type="arabicParenR"/>
            </a:pPr>
            <a:r>
              <a:rPr lang="da-DK" sz="180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rPr>
              <a:t>Hvorfor har vi valgt disse fremgangsmåder i forhold til at svare på vores spørgsmål? Hvorfor er de anvendelige i forhold til det, som vi spørger om? </a:t>
            </a:r>
            <a:endParaRPr lang="da-DK" sz="1800" dirty="0">
              <a:effectLst/>
              <a:latin typeface="Bodoni 72 Book" pitchFamily="2" charset="0"/>
              <a:ea typeface="Times New Roman" panose="02020603050405020304" pitchFamily="18" charset="0"/>
              <a:cs typeface="Arial" panose="020B0604020202020204" pitchFamily="34" charset="0"/>
            </a:endParaRPr>
          </a:p>
          <a:p>
            <a:pPr marL="342900" lvl="0" indent="-342900">
              <a:lnSpc>
                <a:spcPct val="115000"/>
              </a:lnSpc>
              <a:spcAft>
                <a:spcPts val="1200"/>
              </a:spcAft>
              <a:buFont typeface="+mj-lt"/>
              <a:buAutoNum type="arabicParenR"/>
            </a:pPr>
            <a:r>
              <a:rPr lang="da-DK" sz="180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rPr>
              <a:t>Hvilke svagheder og styrker har disse fremgangsmåder i forhold til at kunne besvare vores spørgsmål? </a:t>
            </a:r>
            <a:endParaRPr lang="da-DK" sz="1800" dirty="0">
              <a:effectLst/>
              <a:latin typeface="Bodoni 72 Book" pitchFamily="2" charset="0"/>
              <a:ea typeface="Times New Roman" panose="02020603050405020304" pitchFamily="18" charset="0"/>
              <a:cs typeface="Arial" panose="020B0604020202020204" pitchFamily="34" charset="0"/>
            </a:endParaRPr>
          </a:p>
          <a:p>
            <a:pPr marL="342900" lvl="0" indent="-342900">
              <a:lnSpc>
                <a:spcPct val="115000"/>
              </a:lnSpc>
              <a:spcAft>
                <a:spcPts val="1200"/>
              </a:spcAft>
              <a:buFont typeface="+mj-lt"/>
              <a:buAutoNum type="arabicParenR"/>
            </a:pPr>
            <a:r>
              <a:rPr lang="da-DK" sz="180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rPr>
              <a:t>Hvad bidrager de to fag med i besvarelsen af det overordnede spørgsmål? Hvad svarer det ene fag på /hvad svarer det andet fag på?</a:t>
            </a:r>
            <a:endParaRPr lang="da-DK" sz="1800" dirty="0">
              <a:effectLst/>
              <a:latin typeface="Bodoni 72 Book" pitchFamily="2" charset="0"/>
              <a:ea typeface="Times New Roman" panose="02020603050405020304" pitchFamily="18" charset="0"/>
              <a:cs typeface="Arial" panose="020B0604020202020204" pitchFamily="34" charset="0"/>
            </a:endParaRPr>
          </a:p>
          <a:p>
            <a:pPr marL="342900" lvl="0" indent="-342900">
              <a:lnSpc>
                <a:spcPct val="115000"/>
              </a:lnSpc>
              <a:spcAft>
                <a:spcPts val="1200"/>
              </a:spcAft>
              <a:buFont typeface="+mj-lt"/>
              <a:buAutoNum type="arabicParenR"/>
            </a:pPr>
            <a:r>
              <a:rPr lang="da-DK" sz="180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rPr>
              <a:t>Hvilke ligheder og forskelle er der i den måde, som vi har arbejdet på ved hjælp af de to fag? </a:t>
            </a:r>
            <a:endParaRPr lang="da-DK" sz="1800" dirty="0">
              <a:effectLst/>
              <a:latin typeface="Bodoni 72 Book" pitchFamily="2" charset="0"/>
              <a:ea typeface="Times New Roman" panose="02020603050405020304" pitchFamily="18" charset="0"/>
              <a:cs typeface="Arial" panose="020B0604020202020204" pitchFamily="34" charset="0"/>
            </a:endParaRPr>
          </a:p>
          <a:p>
            <a:pPr marL="342900" lvl="0" indent="-342900">
              <a:lnSpc>
                <a:spcPct val="115000"/>
              </a:lnSpc>
              <a:spcAft>
                <a:spcPts val="1200"/>
              </a:spcAft>
              <a:buFont typeface="+mj-lt"/>
              <a:buAutoNum type="arabicParenR"/>
            </a:pPr>
            <a:r>
              <a:rPr lang="da-DK" sz="180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rPr>
              <a:t>Er der  nogle begrænsninger i besvarelsen af vores spørgsmål i forhold til de valg vi har gjort i forbindelse med valg af fag og fremgangsmåder?  </a:t>
            </a:r>
            <a:endParaRPr lang="da-DK" dirty="0"/>
          </a:p>
        </p:txBody>
      </p:sp>
    </p:spTree>
    <p:extLst>
      <p:ext uri="{BB962C8B-B14F-4D97-AF65-F5344CB8AC3E}">
        <p14:creationId xmlns:p14="http://schemas.microsoft.com/office/powerpoint/2010/main" val="11265161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F6050C4-E402-B2B3-A57D-7DF4C14E8405}"/>
              </a:ext>
            </a:extLst>
          </p:cNvPr>
          <p:cNvSpPr>
            <a:spLocks noGrp="1"/>
          </p:cNvSpPr>
          <p:nvPr>
            <p:ph type="title"/>
          </p:nvPr>
        </p:nvSpPr>
        <p:spPr>
          <a:xfrm>
            <a:off x="838200" y="365126"/>
            <a:ext cx="10515600" cy="1049338"/>
          </a:xfrm>
        </p:spPr>
        <p:txBody>
          <a:bodyPr/>
          <a:lstStyle/>
          <a:p>
            <a:pPr algn="ctr"/>
            <a:r>
              <a:rPr lang="da-DK" dirty="0">
                <a:latin typeface="Bodoni 72 Book" pitchFamily="2" charset="0"/>
              </a:rPr>
              <a:t>Fremgangsmåder/metoder i </a:t>
            </a:r>
            <a:r>
              <a:rPr lang="da-DK" i="1" dirty="0">
                <a:latin typeface="Bodoni 72 Book" pitchFamily="2" charset="0"/>
              </a:rPr>
              <a:t>fag</a:t>
            </a:r>
            <a:endParaRPr lang="da-DK" dirty="0">
              <a:latin typeface="Bodoni 72 Book" pitchFamily="2" charset="0"/>
            </a:endParaRPr>
          </a:p>
        </p:txBody>
      </p:sp>
      <p:sp>
        <p:nvSpPr>
          <p:cNvPr id="3" name="Pladsholder til indhold 2">
            <a:extLst>
              <a:ext uri="{FF2B5EF4-FFF2-40B4-BE49-F238E27FC236}">
                <a16:creationId xmlns:a16="http://schemas.microsoft.com/office/drawing/2014/main" id="{879B0EC4-C018-43EC-B7B2-69B4B3CDCC8C}"/>
              </a:ext>
            </a:extLst>
          </p:cNvPr>
          <p:cNvSpPr>
            <a:spLocks noGrp="1"/>
          </p:cNvSpPr>
          <p:nvPr>
            <p:ph sz="half" idx="1"/>
          </p:nvPr>
        </p:nvSpPr>
        <p:spPr/>
        <p:txBody>
          <a:bodyPr/>
          <a:lstStyle/>
          <a:p>
            <a:pPr marL="0" indent="0">
              <a:buNone/>
            </a:pPr>
            <a:r>
              <a:rPr lang="da-DK" i="1" dirty="0">
                <a:latin typeface="Bodoni 72 Book" pitchFamily="2" charset="0"/>
              </a:rPr>
              <a:t>Til lærerne: Her udfylder det ene fag…</a:t>
            </a:r>
          </a:p>
        </p:txBody>
      </p:sp>
      <p:sp>
        <p:nvSpPr>
          <p:cNvPr id="4" name="Pladsholder til indhold 3">
            <a:extLst>
              <a:ext uri="{FF2B5EF4-FFF2-40B4-BE49-F238E27FC236}">
                <a16:creationId xmlns:a16="http://schemas.microsoft.com/office/drawing/2014/main" id="{EC5FC37A-C613-D464-07F9-FA76C6E16D8E}"/>
              </a:ext>
            </a:extLst>
          </p:cNvPr>
          <p:cNvSpPr>
            <a:spLocks noGrp="1"/>
          </p:cNvSpPr>
          <p:nvPr>
            <p:ph sz="half" idx="2"/>
          </p:nvPr>
        </p:nvSpPr>
        <p:spPr/>
        <p:txBody>
          <a:bodyPr/>
          <a:lstStyle/>
          <a:p>
            <a:endParaRPr lang="da-DK"/>
          </a:p>
        </p:txBody>
      </p:sp>
    </p:spTree>
    <p:extLst>
      <p:ext uri="{BB962C8B-B14F-4D97-AF65-F5344CB8AC3E}">
        <p14:creationId xmlns:p14="http://schemas.microsoft.com/office/powerpoint/2010/main" val="1571339290"/>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6EA4A30C6C1EB2429A23EC2955332835" ma:contentTypeVersion="17" ma:contentTypeDescription="Opret et nyt dokument." ma:contentTypeScope="" ma:versionID="0889cbee3584567bfc3425ff5f95078c">
  <xsd:schema xmlns:xsd="http://www.w3.org/2001/XMLSchema" xmlns:xs="http://www.w3.org/2001/XMLSchema" xmlns:p="http://schemas.microsoft.com/office/2006/metadata/properties" xmlns:ns2="8ff34ec9-af0f-4952-9753-0f2a53d487e0" xmlns:ns3="8d6f59e6-9246-4eb8-a54a-1530a25f7e9e" targetNamespace="http://schemas.microsoft.com/office/2006/metadata/properties" ma:root="true" ma:fieldsID="4419c271d970c7415dedd49c84fad157" ns2:_="" ns3:_="">
    <xsd:import namespace="8ff34ec9-af0f-4952-9753-0f2a53d487e0"/>
    <xsd:import namespace="8d6f59e6-9246-4eb8-a54a-1530a25f7e9e"/>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KeyPoints" minOccurs="0"/>
                <xsd:element ref="ns2:MediaServiceKeyPoints" minOccurs="0"/>
                <xsd:element ref="ns2:MediaServiceObjectDetectorVersion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SearchProperties" minOccurs="0"/>
                <xsd:element ref="ns2:MediaServiceLocation" minOccurs="0"/>
                <xsd:element ref="ns2:MediaLengthInSecond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ff34ec9-af0f-4952-9753-0f2a53d487e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element name="lcf76f155ced4ddcb4097134ff3c332f" ma:index="15" nillable="true" ma:taxonomy="true" ma:internalName="lcf76f155ced4ddcb4097134ff3c332f" ma:taxonomyFieldName="MediaServiceImageTags" ma:displayName="Billedmærker" ma:readOnly="false" ma:fieldId="{5cf76f15-5ced-4ddc-b409-7134ff3c332f}" ma:taxonomyMulti="true" ma:sspId="ea5d3aee-0c5c-4d0f-a344-c3a62b115a24" ma:termSetId="09814cd3-568e-fe90-9814-8d621ff8fb84" ma:anchorId="fba54fb3-c3e1-fe81-a776-ca4b69148c4d" ma:open="true" ma:isKeyword="false">
      <xsd:complexType>
        <xsd:sequence>
          <xsd:element ref="pc:Terms" minOccurs="0" maxOccurs="1"/>
        </xsd:sequence>
      </xsd:complex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SearchProperties" ma:index="20" nillable="true" ma:displayName="MediaServiceSearchProperties" ma:hidden="true" ma:internalName="MediaServiceSearchProperties" ma:readOnly="true">
      <xsd:simpleType>
        <xsd:restriction base="dms:Note"/>
      </xsd:simpleType>
    </xsd:element>
    <xsd:element name="MediaServiceLocation" ma:index="21" nillable="true" ma:displayName="Location" ma:indexed="true" ma:internalName="MediaServiceLocation" ma:readOnly="true">
      <xsd:simpleType>
        <xsd:restriction base="dms:Text"/>
      </xsd:simpleType>
    </xsd:element>
    <xsd:element name="MediaLengthInSeconds" ma:index="22"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8d6f59e6-9246-4eb8-a54a-1530a25f7e9e" elementFormDefault="qualified">
    <xsd:import namespace="http://schemas.microsoft.com/office/2006/documentManagement/types"/>
    <xsd:import namespace="http://schemas.microsoft.com/office/infopath/2007/PartnerControls"/>
    <xsd:element name="TaxCatchAll" ma:index="16" nillable="true" ma:displayName="Taxonomy Catch All Column" ma:hidden="true" ma:list="{be6c6974-4f44-4634-b2b9-7c29ea7336a5}" ma:internalName="TaxCatchAll" ma:showField="CatchAllData" ma:web="8d6f59e6-9246-4eb8-a54a-1530a25f7e9e">
      <xsd:complexType>
        <xsd:complexContent>
          <xsd:extension base="dms:MultiChoiceLookup">
            <xsd:sequence>
              <xsd:element name="Value" type="dms:Lookup" maxOccurs="unbounded" minOccurs="0" nillable="true"/>
            </xsd:sequence>
          </xsd:extension>
        </xsd:complexContent>
      </xsd:complexType>
    </xsd:element>
    <xsd:element name="SharedWithUsers" ma:index="23"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4" nillable="true" ma:displayName="Delt med detaljer"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dhol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40B2D17-BE2A-4751-A800-760E5AF62F6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ff34ec9-af0f-4952-9753-0f2a53d487e0"/>
    <ds:schemaRef ds:uri="8d6f59e6-9246-4eb8-a54a-1530a25f7e9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0B2F72F-2FA9-45CD-B6E6-B05B0B8B4AF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213</TotalTime>
  <Words>1295</Words>
  <Application>Microsoft Macintosh PowerPoint</Application>
  <PresentationFormat>Widescreen</PresentationFormat>
  <Paragraphs>66</Paragraphs>
  <Slides>11</Slides>
  <Notes>0</Notes>
  <HiddenSlides>0</HiddenSlides>
  <MMClips>0</MMClips>
  <ScaleCrop>false</ScaleCrop>
  <HeadingPairs>
    <vt:vector size="6" baseType="variant">
      <vt:variant>
        <vt:lpstr>Benyttede skrifttyper</vt:lpstr>
      </vt:variant>
      <vt:variant>
        <vt:i4>6</vt:i4>
      </vt:variant>
      <vt:variant>
        <vt:lpstr>Tema</vt:lpstr>
      </vt:variant>
      <vt:variant>
        <vt:i4>1</vt:i4>
      </vt:variant>
      <vt:variant>
        <vt:lpstr>Slidetitler</vt:lpstr>
      </vt:variant>
      <vt:variant>
        <vt:i4>11</vt:i4>
      </vt:variant>
    </vt:vector>
  </HeadingPairs>
  <TitlesOfParts>
    <vt:vector size="18" baseType="lpstr">
      <vt:lpstr>Aptos</vt:lpstr>
      <vt:lpstr>Aptos Display</vt:lpstr>
      <vt:lpstr>Arial</vt:lpstr>
      <vt:lpstr>Bodoni 72 Book</vt:lpstr>
      <vt:lpstr>Bodoni 72 Book</vt:lpstr>
      <vt:lpstr>Cambria</vt:lpstr>
      <vt:lpstr>Office-tema</vt:lpstr>
      <vt:lpstr>Metode og basal videnskabsteori</vt:lpstr>
      <vt:lpstr>Metode og basal videnskabsteori i SRP</vt:lpstr>
      <vt:lpstr>Hvad er metode og basal videnskabsteori?</vt:lpstr>
      <vt:lpstr>Hvad er metode (generelt set)</vt:lpstr>
      <vt:lpstr>Hvad er metodiske overvejelser (generelt set)</vt:lpstr>
      <vt:lpstr>Hvad er basal videnskabsteori (generelt set)</vt:lpstr>
      <vt:lpstr>Hvad er basale videnskabsteoretiske overvejelser (generelt set)</vt:lpstr>
      <vt:lpstr>Metode og basal videnskabsteori</vt:lpstr>
      <vt:lpstr>Fremgangsmåder/metoder i fag</vt:lpstr>
      <vt:lpstr>Fremgangsmåder/metoder i fag</vt:lpstr>
      <vt:lpstr>Hvad kan de to fag bidrage med (viden eller forskelle i måder at arbejde på)</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Sanne Krogh</dc:creator>
  <cp:lastModifiedBy>Jakob Peter Thomsen</cp:lastModifiedBy>
  <cp:revision>1</cp:revision>
  <dcterms:created xsi:type="dcterms:W3CDTF">2024-10-02T11:40:12Z</dcterms:created>
  <dcterms:modified xsi:type="dcterms:W3CDTF">2024-10-08T11:30:56Z</dcterms:modified>
</cp:coreProperties>
</file>