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8" r:id="rId4"/>
    <p:sldId id="26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/>
    <p:restoredTop sz="94720"/>
  </p:normalViewPr>
  <p:slideViewPr>
    <p:cSldViewPr snapToGrid="0">
      <p:cViewPr varScale="1">
        <p:scale>
          <a:sx n="107" d="100"/>
          <a:sy n="107" d="100"/>
        </p:scale>
        <p:origin x="4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–Jon Hansen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“Skriv et citat her”.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74B69E2-70AD-A4E0-82C7-051B84C9D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4000" y="-5334000"/>
            <a:ext cx="13716000" cy="24384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6AA3C8C-7E51-FE77-178C-A43C1B504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8" r="7248"/>
          <a:stretch/>
        </p:blipFill>
        <p:spPr>
          <a:xfrm>
            <a:off x="7888783" y="2566108"/>
            <a:ext cx="8606434" cy="8606434"/>
          </a:xfrm>
          <a:prstGeom prst="ellipse">
            <a:avLst/>
          </a:prstGeom>
          <a:ln>
            <a:solidFill>
              <a:schemeClr val="tx1"/>
            </a:solidFill>
          </a:ln>
        </p:spPr>
      </p:pic>
      <p:grpSp>
        <p:nvGrpSpPr>
          <p:cNvPr id="123" name="Group 123"/>
          <p:cNvGrpSpPr/>
          <p:nvPr/>
        </p:nvGrpSpPr>
        <p:grpSpPr>
          <a:xfrm>
            <a:off x="5300876" y="9072796"/>
            <a:ext cx="13782246" cy="2502330"/>
            <a:chOff x="0" y="0"/>
            <a:chExt cx="13782245" cy="2502329"/>
          </a:xfrm>
        </p:grpSpPr>
        <p:sp>
          <p:nvSpPr>
            <p:cNvPr id="121" name="Shape 121"/>
            <p:cNvSpPr/>
            <p:nvPr/>
          </p:nvSpPr>
          <p:spPr>
            <a:xfrm>
              <a:off x="-1" y="0"/>
              <a:ext cx="13782247" cy="2502330"/>
            </a:xfrm>
            <a:prstGeom prst="rect">
              <a:avLst/>
            </a:prstGeom>
            <a:solidFill>
              <a:srgbClr val="5B5C6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642937">
                <a:defRPr sz="16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-1" y="0"/>
              <a:ext cx="13782247" cy="2502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4293" tIns="64293" rIns="64293" bIns="64293" numCol="1" anchor="ctr">
              <a:noAutofit/>
            </a:bodyPr>
            <a:lstStyle>
              <a:lvl1pPr defTabSz="1164431">
                <a:lnSpc>
                  <a:spcPct val="115000"/>
                </a:lnSpc>
                <a:spcBef>
                  <a:spcPts val="1400"/>
                </a:spcBef>
                <a:defRPr sz="6000">
                  <a:solidFill>
                    <a:srgbClr val="D0CBC3"/>
                  </a:solidFill>
                  <a:uFill>
                    <a:solidFill>
                      <a:srgbClr val="D0CBC3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da-DK" b="1" dirty="0">
                  <a:solidFill>
                    <a:srgbClr val="D0CBC3"/>
                  </a:solidFill>
                  <a:uFill>
                    <a:solidFill>
                      <a:srgbClr val="D0CBC3"/>
                    </a:solidFill>
                  </a:uFill>
                  <a:latin typeface="Candara" panose="020E0502030303020204" pitchFamily="34" charset="0"/>
                  <a:sym typeface="Helvetica"/>
                </a:rPr>
                <a:t>Forskellen på en docx og en </a:t>
              </a:r>
              <a:r>
                <a:rPr lang="da-DK" b="1" dirty="0" err="1">
                  <a:solidFill>
                    <a:srgbClr val="D0CBC3"/>
                  </a:solidFill>
                  <a:uFill>
                    <a:solidFill>
                      <a:srgbClr val="D0CBC3"/>
                    </a:solidFill>
                  </a:uFill>
                  <a:latin typeface="Candara" panose="020E0502030303020204" pitchFamily="34" charset="0"/>
                  <a:sym typeface="Helvetica"/>
                </a:rPr>
                <a:t>dotx</a:t>
              </a:r>
              <a:r>
                <a:rPr lang="da-DK" b="1" dirty="0">
                  <a:solidFill>
                    <a:srgbClr val="D0CBC3"/>
                  </a:solidFill>
                  <a:uFill>
                    <a:solidFill>
                      <a:srgbClr val="D0CBC3"/>
                    </a:solidFill>
                  </a:uFill>
                  <a:latin typeface="Candara" panose="020E0502030303020204" pitchFamily="34" charset="0"/>
                  <a:sym typeface="Helvetica"/>
                </a:rPr>
                <a:t> fil</a:t>
              </a:r>
              <a:endParaRPr b="1" dirty="0">
                <a:solidFill>
                  <a:srgbClr val="D0CBC3"/>
                </a:solidFill>
                <a:uFill>
                  <a:solidFill>
                    <a:srgbClr val="D0CBC3"/>
                  </a:solidFill>
                </a:uFill>
                <a:latin typeface="Candara" panose="020E0502030303020204" pitchFamily="34" charset="0"/>
                <a:sym typeface="Helvetica"/>
              </a:endParaRPr>
            </a:p>
          </p:txBody>
        </p:sp>
      </p:grpSp>
      <p:pic>
        <p:nvPicPr>
          <p:cNvPr id="124" name="image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37" y="611237"/>
            <a:ext cx="1208248" cy="1208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772" y="611237"/>
            <a:ext cx="3463644" cy="1208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2380853" y="879078"/>
            <a:ext cx="15609094" cy="2552006"/>
          </a:xfrm>
          <a:prstGeom prst="rect">
            <a:avLst/>
          </a:prstGeom>
        </p:spPr>
        <p:txBody>
          <a:bodyPr/>
          <a:lstStyle>
            <a:lvl1pPr algn="l">
              <a:defRPr sz="10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b="1" dirty="0">
                <a:latin typeface="Candara" panose="020E0502030303020204" pitchFamily="34" charset="0"/>
              </a:rPr>
              <a:t>Almindelig versus Skabelon</a:t>
            </a:r>
            <a:endParaRPr b="1" dirty="0">
              <a:latin typeface="Candara" panose="020E0502030303020204" pitchFamily="34" charset="0"/>
            </a:endParaRPr>
          </a:p>
        </p:txBody>
      </p:sp>
      <p:pic>
        <p:nvPicPr>
          <p:cNvPr id="131" name="image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7" y="11888837"/>
            <a:ext cx="1208248" cy="1208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72" y="11888837"/>
            <a:ext cx="3463644" cy="1208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CFE9383-8343-0B3D-5485-4F67716FD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968" y="3371837"/>
            <a:ext cx="16147636" cy="412428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488A5BD-A910-13B9-C423-6BC13A1ED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968" y="7622315"/>
            <a:ext cx="16522611" cy="4124288"/>
          </a:xfrm>
          <a:prstGeom prst="rect">
            <a:avLst/>
          </a:prstGeom>
        </p:spPr>
      </p:pic>
      <p:pic>
        <p:nvPicPr>
          <p:cNvPr id="6" name="Picture 4" descr="Document, dotx, file, format icon - Download on Iconfinder">
            <a:extLst>
              <a:ext uri="{FF2B5EF4-FFF2-40B4-BE49-F238E27FC236}">
                <a16:creationId xmlns:a16="http://schemas.microsoft.com/office/drawing/2014/main" id="{2C533014-AD13-3966-CCFD-E3010E102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62249" y="8282019"/>
            <a:ext cx="4124288" cy="4124288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ord Office - Docx, XLS, PDF – Apps i Google Play">
            <a:extLst>
              <a:ext uri="{FF2B5EF4-FFF2-40B4-BE49-F238E27FC236}">
                <a16:creationId xmlns:a16="http://schemas.microsoft.com/office/drawing/2014/main" id="{1AEDD599-D5BF-0AF9-939E-3052A7342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62249" y="3498027"/>
            <a:ext cx="4124288" cy="4124288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2380853" y="879078"/>
            <a:ext cx="15609094" cy="2552006"/>
          </a:xfrm>
          <a:prstGeom prst="rect">
            <a:avLst/>
          </a:prstGeom>
        </p:spPr>
        <p:txBody>
          <a:bodyPr/>
          <a:lstStyle>
            <a:lvl1pPr algn="l">
              <a:defRPr sz="10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b="1" dirty="0">
                <a:latin typeface="Candara" panose="020E0502030303020204" pitchFamily="34" charset="0"/>
              </a:rPr>
              <a:t>Lav din egen word-skabelon</a:t>
            </a:r>
            <a:endParaRPr b="1" dirty="0">
              <a:latin typeface="Candara" panose="020E0502030303020204" pitchFamily="34" charset="0"/>
            </a:endParaRPr>
          </a:p>
        </p:txBody>
      </p:sp>
      <p:pic>
        <p:nvPicPr>
          <p:cNvPr id="131" name="image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7" y="11888837"/>
            <a:ext cx="1208248" cy="1208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72" y="11888837"/>
            <a:ext cx="3463644" cy="1208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4" descr="Document, dotx, file, format icon - Download on Iconfinder">
            <a:extLst>
              <a:ext uri="{FF2B5EF4-FFF2-40B4-BE49-F238E27FC236}">
                <a16:creationId xmlns:a16="http://schemas.microsoft.com/office/drawing/2014/main" id="{2C533014-AD13-3966-CCFD-E3010E102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700" y="5869441"/>
            <a:ext cx="4124288" cy="4124288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ord Office - Docx, XLS, PDF – Apps i Google Play">
            <a:extLst>
              <a:ext uri="{FF2B5EF4-FFF2-40B4-BE49-F238E27FC236}">
                <a16:creationId xmlns:a16="http://schemas.microsoft.com/office/drawing/2014/main" id="{1AEDD599-D5BF-0AF9-939E-3052A7342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61383" y="3292999"/>
            <a:ext cx="2352051" cy="23520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ord Office - Docx, XLS, PDF – Apps i Google Play">
            <a:extLst>
              <a:ext uri="{FF2B5EF4-FFF2-40B4-BE49-F238E27FC236}">
                <a16:creationId xmlns:a16="http://schemas.microsoft.com/office/drawing/2014/main" id="{81627224-64EF-E2AD-4587-F5E34B650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13434" y="5307909"/>
            <a:ext cx="2352051" cy="23520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ord Office - Docx, XLS, PDF – Apps i Google Play">
            <a:extLst>
              <a:ext uri="{FF2B5EF4-FFF2-40B4-BE49-F238E27FC236}">
                <a16:creationId xmlns:a16="http://schemas.microsoft.com/office/drawing/2014/main" id="{00ECC4B0-4510-EFB6-F0C3-EF9268F89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13434" y="8453350"/>
            <a:ext cx="2352051" cy="23520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ord Office - Docx, XLS, PDF – Apps i Google Play">
            <a:extLst>
              <a:ext uri="{FF2B5EF4-FFF2-40B4-BE49-F238E27FC236}">
                <a16:creationId xmlns:a16="http://schemas.microsoft.com/office/drawing/2014/main" id="{C8E8E00D-2235-A1AA-56B3-7DF2505F0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61383" y="10532931"/>
            <a:ext cx="2352051" cy="23520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C0F0E389-9C57-62F6-6A59-F0EDE1A170CB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7393988" y="4469025"/>
            <a:ext cx="6767395" cy="346256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D66DE910-D1FF-6BBA-EA42-DC6F2BA8F740}"/>
              </a:ext>
            </a:extLst>
          </p:cNvPr>
          <p:cNvCxnSpPr>
            <a:cxnSpLocks/>
            <a:stCxn id="6" idx="6"/>
            <a:endCxn id="2" idx="2"/>
          </p:cNvCxnSpPr>
          <p:nvPr/>
        </p:nvCxnSpPr>
        <p:spPr>
          <a:xfrm flipV="1">
            <a:off x="7393988" y="6483935"/>
            <a:ext cx="9119446" cy="144765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B34A25AB-EA47-ACA7-E7D1-F8B3C2F5D71E}"/>
              </a:ext>
            </a:extLst>
          </p:cNvPr>
          <p:cNvCxnSpPr>
            <a:cxnSpLocks/>
            <a:stCxn id="6" idx="6"/>
            <a:endCxn id="3" idx="2"/>
          </p:cNvCxnSpPr>
          <p:nvPr/>
        </p:nvCxnSpPr>
        <p:spPr>
          <a:xfrm>
            <a:off x="7393988" y="7931585"/>
            <a:ext cx="9119446" cy="1697791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DA0DDFAB-AC3C-DCC0-6200-32976F74857A}"/>
              </a:ext>
            </a:extLst>
          </p:cNvPr>
          <p:cNvCxnSpPr>
            <a:stCxn id="6" idx="6"/>
          </p:cNvCxnSpPr>
          <p:nvPr/>
        </p:nvCxnSpPr>
        <p:spPr>
          <a:xfrm>
            <a:off x="7393988" y="7931585"/>
            <a:ext cx="6767395" cy="3777371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kstfelt 20">
            <a:extLst>
              <a:ext uri="{FF2B5EF4-FFF2-40B4-BE49-F238E27FC236}">
                <a16:creationId xmlns:a16="http://schemas.microsoft.com/office/drawing/2014/main" id="{089ED79E-F434-B430-5484-5CF6EFAD2B1F}"/>
              </a:ext>
            </a:extLst>
          </p:cNvPr>
          <p:cNvSpPr txBox="1"/>
          <p:nvPr/>
        </p:nvSpPr>
        <p:spPr>
          <a:xfrm rot="19920978">
            <a:off x="9824146" y="5607637"/>
            <a:ext cx="2287197" cy="9137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50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panose="020E0502030303020204" pitchFamily="34" charset="0"/>
                <a:sym typeface="Helvetica Light"/>
              </a:rPr>
              <a:t>DHO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03B0998-E0DB-82BD-FDAF-8B8CDDF7A285}"/>
              </a:ext>
            </a:extLst>
          </p:cNvPr>
          <p:cNvSpPr txBox="1"/>
          <p:nvPr/>
        </p:nvSpPr>
        <p:spPr>
          <a:xfrm rot="20959541">
            <a:off x="11583109" y="6593957"/>
            <a:ext cx="2287197" cy="9137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b="1" dirty="0">
                <a:solidFill>
                  <a:schemeClr val="bg1"/>
                </a:solidFill>
                <a:latin typeface="Candara" panose="020E0502030303020204" pitchFamily="34" charset="0"/>
              </a:rPr>
              <a:t>SRO</a:t>
            </a:r>
            <a:endParaRPr kumimoji="0" lang="da-DK" sz="5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panose="020E0502030303020204" pitchFamily="34" charset="0"/>
              <a:sym typeface="Helvetica Light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DCD45AD1-B6F8-F517-36C0-70A0A4F6BB8D}"/>
              </a:ext>
            </a:extLst>
          </p:cNvPr>
          <p:cNvSpPr txBox="1"/>
          <p:nvPr/>
        </p:nvSpPr>
        <p:spPr>
          <a:xfrm rot="599080">
            <a:off x="11580167" y="8342946"/>
            <a:ext cx="2287197" cy="9137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b="1" dirty="0">
                <a:solidFill>
                  <a:schemeClr val="bg1"/>
                </a:solidFill>
                <a:latin typeface="Candara" panose="020E0502030303020204" pitchFamily="34" charset="0"/>
              </a:rPr>
              <a:t>SRP</a:t>
            </a:r>
            <a:endParaRPr kumimoji="0" lang="da-DK" sz="5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panose="020E0502030303020204" pitchFamily="34" charset="0"/>
              <a:sym typeface="Helvetica Light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BEA4558C-353A-89F6-55F2-8CEDAAE88EF0}"/>
              </a:ext>
            </a:extLst>
          </p:cNvPr>
          <p:cNvSpPr txBox="1"/>
          <p:nvPr/>
        </p:nvSpPr>
        <p:spPr>
          <a:xfrm rot="1717611">
            <a:off x="9263880" y="9579178"/>
            <a:ext cx="3730615" cy="9137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50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dara" panose="020E0502030303020204" pitchFamily="34" charset="0"/>
                <a:sym typeface="Helvetica Light"/>
              </a:rPr>
              <a:t>Ansøgn</a:t>
            </a:r>
            <a:r>
              <a:rPr lang="da-DK" b="1" dirty="0">
                <a:solidFill>
                  <a:schemeClr val="bg1"/>
                </a:solidFill>
                <a:latin typeface="Candara" panose="020E0502030303020204" pitchFamily="34" charset="0"/>
              </a:rPr>
              <a:t>ing</a:t>
            </a:r>
            <a:endParaRPr kumimoji="0" lang="da-DK" sz="5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dara" panose="020E0502030303020204" pitchFamily="34" charset="0"/>
              <a:sym typeface="Helvetica Light"/>
            </a:endParaRPr>
          </a:p>
        </p:txBody>
      </p:sp>
      <p:pic>
        <p:nvPicPr>
          <p:cNvPr id="26" name="Billede 25" descr="Et billede, der indeholder ur, design&#10;&#10;Automatisk genereret beskrivelse">
            <a:extLst>
              <a:ext uri="{FF2B5EF4-FFF2-40B4-BE49-F238E27FC236}">
                <a16:creationId xmlns:a16="http://schemas.microsoft.com/office/drawing/2014/main" id="{D01D473C-CCE3-7A81-0C29-9C51ACCEE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468" y="8513343"/>
            <a:ext cx="4584116" cy="45841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7846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2380853" y="879078"/>
            <a:ext cx="15609094" cy="2552006"/>
          </a:xfrm>
          <a:prstGeom prst="rect">
            <a:avLst/>
          </a:prstGeom>
        </p:spPr>
        <p:txBody>
          <a:bodyPr/>
          <a:lstStyle>
            <a:lvl1pPr algn="l">
              <a:defRPr sz="10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b="1" dirty="0">
                <a:latin typeface="Candara" panose="020E0502030303020204" pitchFamily="34" charset="0"/>
              </a:rPr>
              <a:t>Lav din egen word-skabelon</a:t>
            </a:r>
            <a:endParaRPr b="1" dirty="0">
              <a:latin typeface="Candara" panose="020E0502030303020204" pitchFamily="34" charset="0"/>
            </a:endParaRPr>
          </a:p>
        </p:txBody>
      </p:sp>
      <p:pic>
        <p:nvPicPr>
          <p:cNvPr id="131" name="image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7" y="11888837"/>
            <a:ext cx="1208248" cy="1208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72" y="11888837"/>
            <a:ext cx="3463644" cy="1208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Billede 25" descr="Et billede, der indeholder ur, design&#10;&#10;Automatisk genereret beskrivelse">
            <a:extLst>
              <a:ext uri="{FF2B5EF4-FFF2-40B4-BE49-F238E27FC236}">
                <a16:creationId xmlns:a16="http://schemas.microsoft.com/office/drawing/2014/main" id="{D01D473C-CCE3-7A81-0C29-9C51ACCEE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468" y="8513343"/>
            <a:ext cx="4584116" cy="4584116"/>
          </a:xfrm>
          <a:prstGeom prst="ellipse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E45F4D8-A03C-1B4A-1912-3A3FB7CD2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203" y="3252954"/>
            <a:ext cx="12416642" cy="829383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198CF1F-63FC-E24F-DBC2-19B523C3F87E}"/>
              </a:ext>
            </a:extLst>
          </p:cNvPr>
          <p:cNvSpPr/>
          <p:nvPr/>
        </p:nvSpPr>
        <p:spPr>
          <a:xfrm>
            <a:off x="5130140" y="10351005"/>
            <a:ext cx="4429496" cy="902525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5079689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</Words>
  <Application>Microsoft Macintosh PowerPoint</Application>
  <PresentationFormat>Brugerdefineret</PresentationFormat>
  <Paragraphs>8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Candara</vt:lpstr>
      <vt:lpstr>Helvetica Light</vt:lpstr>
      <vt:lpstr>Helvetica Neue</vt:lpstr>
      <vt:lpstr>White</vt:lpstr>
      <vt:lpstr>PowerPoint-præsentation</vt:lpstr>
      <vt:lpstr>Almindelig versus Skabelon</vt:lpstr>
      <vt:lpstr>Lav din egen word-skabelon</vt:lpstr>
      <vt:lpstr>Lav din egen word-skabelon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cp:lastModifiedBy>Jakob Peter Thomsen</cp:lastModifiedBy>
  <cp:revision>3</cp:revision>
  <dcterms:modified xsi:type="dcterms:W3CDTF">2024-04-04T09:24:48Z</dcterms:modified>
</cp:coreProperties>
</file>