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66" r:id="rId2"/>
    <p:sldId id="267" r:id="rId3"/>
    <p:sldId id="268" r:id="rId4"/>
    <p:sldId id="274" r:id="rId5"/>
    <p:sldId id="276" r:id="rId6"/>
    <p:sldId id="270" r:id="rId7"/>
    <p:sldId id="258" r:id="rId8"/>
    <p:sldId id="259" r:id="rId9"/>
    <p:sldId id="261" r:id="rId10"/>
    <p:sldId id="262" r:id="rId11"/>
    <p:sldId id="263" r:id="rId12"/>
    <p:sldId id="264" r:id="rId13"/>
    <p:sldId id="277" r:id="rId14"/>
    <p:sldId id="278" r:id="rId15"/>
    <p:sldId id="271" r:id="rId16"/>
    <p:sldId id="279" r:id="rId17"/>
    <p:sldId id="280" r:id="rId1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6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89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9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408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976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086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63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3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54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97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1DA4-D632-964C-8F42-798DD4AC28BF}" type="datetimeFigureOut">
              <a:rPr lang="da-DK" smtClean="0"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C4AB-264A-414E-84F9-BA27BA9C2B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7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Modul 1: </a:t>
            </a:r>
            <a:r>
              <a:rPr lang="da-DK" sz="2700" dirty="0" smtClean="0">
                <a:latin typeface="Helvetica Light"/>
                <a:cs typeface="Helvetica Light"/>
              </a:rPr>
              <a:t>Skriveproces og struktur</a:t>
            </a:r>
          </a:p>
          <a:p>
            <a:r>
              <a:rPr lang="da-DK" sz="27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1: </a:t>
            </a:r>
            <a:r>
              <a:rPr lang="da-DK" sz="2700" dirty="0" smtClean="0">
                <a:solidFill>
                  <a:srgbClr val="7F7F7F"/>
                </a:solidFill>
                <a:latin typeface="Helvetica Light"/>
                <a:cs typeface="Helvetica Light"/>
              </a:rPr>
              <a:t>Fase 1: Idéudvikling og fokus</a:t>
            </a:r>
          </a:p>
          <a:p>
            <a:pPr algn="l"/>
            <a:r>
              <a:rPr lang="da-DK" dirty="0">
                <a:solidFill>
                  <a:srgbClr val="FFFFFF"/>
                </a:solidFill>
                <a:latin typeface="Helvetica Light"/>
                <a:cs typeface="Helvetica Light"/>
              </a:rPr>
              <a:t>	 </a:t>
            </a:r>
            <a:r>
              <a:rPr lang="da-DK" dirty="0" smtClean="0">
                <a:solidFill>
                  <a:srgbClr val="FFFFFF"/>
                </a:solidFill>
                <a:latin typeface="Helvetica Light"/>
                <a:cs typeface="Helvetica Light"/>
              </a:rPr>
              <a:t>     </a:t>
            </a:r>
          </a:p>
          <a:p>
            <a:pPr algn="l"/>
            <a:endParaRPr lang="da-DK" dirty="0" smtClean="0">
              <a:solidFill>
                <a:srgbClr val="FFFFFF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6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4: 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da-DK" sz="3600" dirty="0" smtClean="0">
              <a:latin typeface="Helvetica Light"/>
              <a:cs typeface="Helvetica Light"/>
            </a:endParaRPr>
          </a:p>
          <a:p>
            <a:pPr lvl="0" algn="ctr">
              <a:buNone/>
            </a:pPr>
            <a:r>
              <a:rPr lang="da-DK" sz="3600" dirty="0" smtClean="0">
                <a:latin typeface="Helvetica Light"/>
                <a:cs typeface="Helvetica Light"/>
              </a:rPr>
              <a:t>Findes </a:t>
            </a:r>
            <a:r>
              <a:rPr lang="da-DK" sz="3600" dirty="0" smtClean="0">
                <a:latin typeface="Helvetica Light"/>
                <a:cs typeface="Helvetica Light"/>
              </a:rPr>
              <a:t>der forskellige former for sundhed? Hvilke?</a:t>
            </a:r>
          </a:p>
          <a:p>
            <a:pPr>
              <a:buNone/>
            </a:pP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3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5: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da-DK" sz="3600" dirty="0" smtClean="0">
              <a:latin typeface="Helvetica Light"/>
              <a:cs typeface="Helvetica Light"/>
            </a:endParaRPr>
          </a:p>
          <a:p>
            <a:pPr lvl="0" algn="ctr">
              <a:buNone/>
            </a:pPr>
            <a:r>
              <a:rPr lang="da-DK" sz="3600" dirty="0" smtClean="0">
                <a:latin typeface="Helvetica Light"/>
                <a:cs typeface="Helvetica Light"/>
              </a:rPr>
              <a:t> </a:t>
            </a:r>
            <a:r>
              <a:rPr lang="da-DK" sz="3600" dirty="0" smtClean="0">
                <a:latin typeface="Helvetica Light"/>
                <a:cs typeface="Helvetica Light"/>
              </a:rPr>
              <a:t>Hvordan vurderer du unges sundhedstilstand i dag?</a:t>
            </a:r>
            <a:endParaRPr lang="da-DK" sz="36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6: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da-DK" sz="4000" dirty="0" smtClean="0">
                <a:latin typeface="Helvetica Light"/>
                <a:cs typeface="Helvetica Light"/>
              </a:rPr>
              <a:t> </a:t>
            </a:r>
            <a:r>
              <a:rPr lang="da-DK" sz="3600" dirty="0" smtClean="0">
                <a:latin typeface="Helvetica Light"/>
                <a:cs typeface="Helvetica Light"/>
              </a:rPr>
              <a:t> </a:t>
            </a:r>
            <a:endParaRPr lang="da-DK" sz="3600" dirty="0" smtClean="0">
              <a:latin typeface="Helvetica Light"/>
              <a:cs typeface="Helvetica Light"/>
            </a:endParaRPr>
          </a:p>
          <a:p>
            <a:pPr lvl="0" algn="ctr">
              <a:buNone/>
            </a:pPr>
            <a:r>
              <a:rPr lang="da-DK" sz="3600" dirty="0" smtClean="0">
                <a:latin typeface="Helvetica Light"/>
                <a:cs typeface="Helvetica Light"/>
              </a:rPr>
              <a:t>Hvilke </a:t>
            </a:r>
            <a:r>
              <a:rPr lang="da-DK" sz="3600" dirty="0" smtClean="0">
                <a:latin typeface="Helvetica Light"/>
                <a:cs typeface="Helvetica Light"/>
              </a:rPr>
              <a:t>faktorer påvirker unges sundhed?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3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latin typeface="Helvetica"/>
                <a:cs typeface="Helvetica"/>
              </a:rPr>
              <a:t/>
            </a:r>
            <a:br>
              <a:rPr lang="da-DK" dirty="0">
                <a:latin typeface="Helvetica"/>
                <a:cs typeface="Helvetica"/>
              </a:rPr>
            </a:br>
            <a:r>
              <a:rPr lang="da-DK" dirty="0">
                <a:latin typeface="Helvetica"/>
                <a:cs typeface="Helvetica"/>
              </a:rPr>
              <a:t>Spørgsmål </a:t>
            </a:r>
            <a:r>
              <a:rPr lang="da-DK" dirty="0" smtClean="0">
                <a:latin typeface="Helvetica"/>
                <a:cs typeface="Helvetica"/>
              </a:rPr>
              <a:t>7:</a:t>
            </a:r>
            <a:r>
              <a:rPr lang="da-DK" dirty="0">
                <a:latin typeface="Helvetica"/>
                <a:cs typeface="Helvetica"/>
              </a:rPr>
              <a:t/>
            </a:r>
            <a:br>
              <a:rPr lang="da-DK" dirty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 smtClean="0">
              <a:latin typeface="Helvetica Light"/>
              <a:cs typeface="Helvetica Light"/>
            </a:endParaRPr>
          </a:p>
          <a:p>
            <a:pPr marL="0" indent="0" algn="ctr">
              <a:buNone/>
            </a:pPr>
            <a:r>
              <a:rPr lang="da-DK" dirty="0" smtClean="0">
                <a:latin typeface="Helvetica Light"/>
                <a:cs typeface="Helvetica Light"/>
              </a:rPr>
              <a:t>Hvad </a:t>
            </a:r>
            <a:r>
              <a:rPr lang="da-DK" dirty="0" smtClean="0">
                <a:latin typeface="Helvetica Light"/>
                <a:cs typeface="Helvetica Light"/>
              </a:rPr>
              <a:t>kan unge gøre for at blive mere sunde?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73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latin typeface="Helvetica"/>
                <a:cs typeface="Helvetica"/>
              </a:rPr>
              <a:t/>
            </a:r>
            <a:br>
              <a:rPr lang="da-DK" dirty="0">
                <a:latin typeface="Helvetica"/>
                <a:cs typeface="Helvetica"/>
              </a:rPr>
            </a:br>
            <a:r>
              <a:rPr lang="da-DK" dirty="0">
                <a:latin typeface="Helvetica"/>
                <a:cs typeface="Helvetica"/>
              </a:rPr>
              <a:t>Spørgsmål </a:t>
            </a:r>
            <a:r>
              <a:rPr lang="da-DK" dirty="0" smtClean="0">
                <a:latin typeface="Helvetica"/>
                <a:cs typeface="Helvetica"/>
              </a:rPr>
              <a:t>8:</a:t>
            </a:r>
            <a:r>
              <a:rPr lang="da-DK" dirty="0">
                <a:latin typeface="Helvetica"/>
                <a:cs typeface="Helvetica"/>
              </a:rPr>
              <a:t/>
            </a:r>
            <a:br>
              <a:rPr lang="da-DK" dirty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 smtClean="0">
              <a:latin typeface="Helvetica Light"/>
              <a:cs typeface="Helvetica Light"/>
            </a:endParaRPr>
          </a:p>
          <a:p>
            <a:pPr marL="0" indent="0" algn="ctr">
              <a:buNone/>
            </a:pPr>
            <a:r>
              <a:rPr lang="da-DK" dirty="0" smtClean="0">
                <a:latin typeface="Helvetica Light"/>
                <a:cs typeface="Helvetica Light"/>
              </a:rPr>
              <a:t>Hvad </a:t>
            </a:r>
            <a:r>
              <a:rPr lang="da-DK" dirty="0" smtClean="0">
                <a:latin typeface="Helvetica Light"/>
                <a:cs typeface="Helvetica Light"/>
              </a:rPr>
              <a:t>kan samfundet gøre for at unge bliver mere sunde?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3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I slipper ikke helt endnu…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 smtClean="0">
              <a:latin typeface="Helvetica Light"/>
              <a:cs typeface="Helvetica Light"/>
            </a:endParaRPr>
          </a:p>
          <a:p>
            <a:pPr marL="0" indent="0" algn="ctr">
              <a:buNone/>
            </a:pPr>
            <a:r>
              <a:rPr lang="da-DK" dirty="0" smtClean="0">
                <a:latin typeface="Helvetica Light"/>
                <a:cs typeface="Helvetica Light"/>
              </a:rPr>
              <a:t>Brug </a:t>
            </a:r>
            <a:r>
              <a:rPr lang="da-DK" dirty="0" smtClean="0">
                <a:latin typeface="Helvetica Light"/>
                <a:cs typeface="Helvetica Light"/>
              </a:rPr>
              <a:t>10 minutter på at skrive om unge og sundhed ud fra de samtaler, I netop har haft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1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Opgave: </a:t>
            </a:r>
            <a:r>
              <a:rPr lang="da-DK" dirty="0" smtClean="0">
                <a:latin typeface="Helvetica"/>
                <a:cs typeface="Helvetica"/>
              </a:rPr>
              <a:t>Ny viden 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500" dirty="0" smtClean="0">
                <a:latin typeface="Helvetica Light"/>
                <a:cs typeface="Helvetica Light"/>
              </a:rPr>
              <a:t>Læs artiklen Danske unges helbred halter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Lav et resumé på 8-10 linjer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Hvis der er tid: Sammenlign dit resumé med sidemandens</a:t>
            </a:r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6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Lektie til næste gang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500" dirty="0" smtClean="0">
                <a:latin typeface="Helvetica Light"/>
                <a:cs typeface="Helvetica Light"/>
              </a:rPr>
              <a:t>Brug 20 minutter på nettet til at finde flere informationer om unge og sundhed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Husk at tage notater og medbring dem til næste lektion</a:t>
            </a:r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0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Opgaven?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300" dirty="0" smtClean="0">
                <a:latin typeface="Helvetica Light"/>
                <a:cs typeface="Helvetica Light"/>
              </a:rPr>
              <a:t>Det overordnede emne, I skal skrive om, er unge og sundhed</a:t>
            </a:r>
          </a:p>
          <a:p>
            <a:r>
              <a:rPr lang="da-DK" sz="2300" dirty="0" smtClean="0">
                <a:latin typeface="Helvetica Light"/>
                <a:cs typeface="Helvetica Light"/>
              </a:rPr>
              <a:t>Målet er, at I kommer til at skrive en sammenhængende tekst</a:t>
            </a:r>
            <a:r>
              <a:rPr lang="da-DK" sz="2300" dirty="0">
                <a:latin typeface="Helvetica Light"/>
                <a:cs typeface="Helvetica Light"/>
              </a:rPr>
              <a:t> </a:t>
            </a:r>
            <a:endParaRPr lang="da-DK" sz="2300" dirty="0" smtClean="0">
              <a:latin typeface="Helvetica Light"/>
              <a:cs typeface="Helvetica Light"/>
            </a:endParaRPr>
          </a:p>
          <a:p>
            <a:r>
              <a:rPr lang="da-DK" sz="2300" dirty="0" smtClean="0">
                <a:latin typeface="Helvetica Light"/>
                <a:cs typeface="Helvetica Light"/>
              </a:rPr>
              <a:t>Teksten skal have et klart fokus. I denne opgave er det et spørgsmål, der skal besvares</a:t>
            </a:r>
          </a:p>
          <a:p>
            <a:r>
              <a:rPr lang="da-DK" sz="2300" dirty="0" smtClean="0">
                <a:latin typeface="Helvetica Light"/>
                <a:cs typeface="Helvetica Light"/>
              </a:rPr>
              <a:t>I skal selv finde på et godt og interessant spørgsmål om emnet</a:t>
            </a:r>
          </a:p>
          <a:p>
            <a:r>
              <a:rPr lang="da-DK" sz="2300" dirty="0" smtClean="0">
                <a:latin typeface="Helvetica Light"/>
                <a:cs typeface="Helvetica Light"/>
              </a:rPr>
              <a:t>Teksten skal have en tydelig rød tråd og en klar struktur med en indledning, en afslutning og noget interessant inde i midten.</a:t>
            </a:r>
            <a:endParaRPr lang="da-DK" sz="23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8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Fase 1: Idéudvikling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Vi skal have en viden om emnet for at kunne skrive om det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Denne viden kan vi finde to steder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En del af den har vi allerede inde i vores hoveder. Det er blot et spørgsmål om at finde ind til den. Det kan man fx gøre ved at stille spørgsmål til emnet.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En anden del kan vi finde udenfor os selv: tekster, film, billeder osv., som vi kan finde på biblioteket, i avisen, på internettet…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Vi skal nu søge viden begge steder. Vi starter med at aktivere den viden, vi allerede har om emnet. Derefter søger vi ny viden ved at læse en artikel om emnet.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1 - Hurtigskrivning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da-DK" sz="2500" dirty="0" smtClean="0">
                <a:latin typeface="Helvetica Light"/>
                <a:cs typeface="Helvetica Light"/>
              </a:rPr>
              <a:t>Skriv i hele sætninger (men gerne talesprog)</a:t>
            </a:r>
          </a:p>
          <a:p>
            <a:pPr>
              <a:buFont typeface="Arial"/>
              <a:buChar char="•"/>
            </a:pPr>
            <a:r>
              <a:rPr lang="da-DK" sz="2500" dirty="0" smtClean="0">
                <a:latin typeface="Helvetica Light"/>
                <a:cs typeface="Helvetica Light"/>
              </a:rPr>
              <a:t>Ikke stoppe op</a:t>
            </a:r>
          </a:p>
          <a:p>
            <a:pPr>
              <a:buFont typeface="Arial"/>
              <a:buChar char="•"/>
            </a:pPr>
            <a:r>
              <a:rPr lang="da-DK" sz="2500" dirty="0" smtClean="0">
                <a:latin typeface="Helvetica Light"/>
                <a:cs typeface="Helvetica Light"/>
              </a:rPr>
              <a:t>Ikke rette</a:t>
            </a:r>
          </a:p>
          <a:p>
            <a:pPr>
              <a:buFont typeface="Arial"/>
              <a:buChar char="•"/>
            </a:pPr>
            <a:r>
              <a:rPr lang="da-DK" sz="2500" dirty="0" smtClean="0">
                <a:latin typeface="Helvetica Light"/>
                <a:cs typeface="Helvetica Light"/>
              </a:rPr>
              <a:t>Ingen hæmninger</a:t>
            </a:r>
          </a:p>
          <a:p>
            <a:pPr>
              <a:buNone/>
            </a:pPr>
            <a:endParaRPr lang="da-DK" sz="25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r>
              <a:rPr lang="da-DK" sz="2500" dirty="0" smtClean="0">
                <a:latin typeface="Helvetica Light"/>
                <a:cs typeface="Helvetica Light"/>
              </a:rPr>
              <a:t>Du skal skrive non-stop i 5 minutter om emnet ”Unge og sundhed”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7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Opgave: </a:t>
            </a:r>
            <a:r>
              <a:rPr lang="da-DK" dirty="0" smtClean="0">
                <a:latin typeface="Helvetica"/>
                <a:cs typeface="Helvetica"/>
              </a:rPr>
              <a:t>Hurtigskrivning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500" dirty="0" smtClean="0">
                <a:latin typeface="Helvetica Light"/>
                <a:cs typeface="Helvetica Light"/>
              </a:rPr>
              <a:t>Læs det, du har skrevet, og find 3 nøgleord, som rummer det, du har skrevet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Del dine nøgleord med sidemanden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I har 5 minutter i alt</a:t>
            </a:r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1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Opgave: </a:t>
            </a:r>
            <a:r>
              <a:rPr lang="da-DK" dirty="0" err="1" smtClean="0">
                <a:latin typeface="Helvetica"/>
                <a:cs typeface="Helvetica"/>
              </a:rPr>
              <a:t>Hv</a:t>
            </a:r>
            <a:r>
              <a:rPr lang="da-DK" dirty="0" smtClean="0">
                <a:latin typeface="Helvetica"/>
                <a:cs typeface="Helvetica"/>
              </a:rPr>
              <a:t>-spørgsmål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500" dirty="0" smtClean="0">
                <a:latin typeface="Helvetica Light"/>
                <a:cs typeface="Helvetica Light"/>
              </a:rPr>
              <a:t>Klassen deles i to lige store grupper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Gruppe 1 danner en cirkel med front udad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Gruppe 2 danner en cirkel omkring den første cirkel, så I står ansigt til ansigt med en person fra gruppe 1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Når I får et spørgsmål, får I ca. 1-2 minutter til at diskuterer jer frem til et svar.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Når tiden er udløbet, bevæger den yderste cirkel sig et trin mod venstre</a:t>
            </a:r>
          </a:p>
          <a:p>
            <a:r>
              <a:rPr lang="da-DK" sz="2500" dirty="0">
                <a:latin typeface="Helvetica Light"/>
                <a:cs typeface="Helvetica Light"/>
              </a:rPr>
              <a:t>A</a:t>
            </a:r>
            <a:r>
              <a:rPr lang="da-DK" sz="2500" dirty="0" smtClean="0">
                <a:latin typeface="Helvetica Light"/>
                <a:cs typeface="Helvetica Light"/>
              </a:rPr>
              <a:t>lle har nu en ny samtalepartner og er klar til næste spørgsmål</a:t>
            </a:r>
          </a:p>
          <a:p>
            <a:endParaRPr lang="da-DK" sz="2500" dirty="0" smtClean="0">
              <a:latin typeface="Helvetica Light"/>
              <a:cs typeface="Helvetica Light"/>
            </a:endParaRPr>
          </a:p>
          <a:p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4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1: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da-DK" sz="4000" dirty="0" smtClean="0">
              <a:latin typeface="Helvetica Light"/>
              <a:cs typeface="Helvetica Light"/>
            </a:endParaRPr>
          </a:p>
          <a:p>
            <a:pPr marL="0" lvl="0" indent="0" algn="ctr">
              <a:buNone/>
            </a:pPr>
            <a:r>
              <a:rPr lang="da-DK" sz="4000" dirty="0" smtClean="0">
                <a:latin typeface="Helvetica Light"/>
                <a:cs typeface="Helvetica Light"/>
              </a:rPr>
              <a:t>Hvad </a:t>
            </a:r>
            <a:r>
              <a:rPr lang="da-DK" sz="4000" dirty="0" smtClean="0">
                <a:latin typeface="Helvetica Light"/>
                <a:cs typeface="Helvetica Light"/>
              </a:rPr>
              <a:t>forstår du ved sundhed? </a:t>
            </a:r>
          </a:p>
          <a:p>
            <a:pPr>
              <a:buNone/>
            </a:pP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3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2: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da-DK" sz="4000" dirty="0" smtClean="0">
              <a:latin typeface="Helvetica Light"/>
              <a:cs typeface="Helvetica Light"/>
            </a:endParaRPr>
          </a:p>
          <a:p>
            <a:pPr lvl="0" algn="ctr">
              <a:buNone/>
            </a:pPr>
            <a:r>
              <a:rPr lang="da-DK" sz="4000" dirty="0" smtClean="0">
                <a:latin typeface="Helvetica Light"/>
                <a:cs typeface="Helvetica Light"/>
              </a:rPr>
              <a:t>Er </a:t>
            </a:r>
            <a:r>
              <a:rPr lang="da-DK" sz="4000" dirty="0" smtClean="0">
                <a:latin typeface="Helvetica Light"/>
                <a:cs typeface="Helvetica Light"/>
              </a:rPr>
              <a:t>sundhed det samme for alle? </a:t>
            </a:r>
          </a:p>
          <a:p>
            <a:pPr lvl="0" algn="ctr">
              <a:buNone/>
            </a:pPr>
            <a:r>
              <a:rPr lang="da-DK" sz="4000" dirty="0" smtClean="0">
                <a:latin typeface="Helvetica Light"/>
                <a:cs typeface="Helvetica Light"/>
              </a:rPr>
              <a:t>Hvorfor/hvorfor ikke?</a:t>
            </a:r>
          </a:p>
          <a:p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8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Spørgsmål 3: 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267" y="1600200"/>
            <a:ext cx="8646869" cy="45259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da-DK" sz="4000" dirty="0" smtClean="0">
                <a:latin typeface="Helvetica Light"/>
                <a:cs typeface="Helvetica Light"/>
              </a:rPr>
              <a:t>  </a:t>
            </a:r>
            <a:endParaRPr lang="da-DK" sz="4000" dirty="0" smtClean="0">
              <a:latin typeface="Helvetica Light"/>
              <a:cs typeface="Helvetica Light"/>
            </a:endParaRPr>
          </a:p>
          <a:p>
            <a:pPr lvl="0" algn="ctr">
              <a:buNone/>
            </a:pPr>
            <a:r>
              <a:rPr lang="da-DK" sz="3600" dirty="0" smtClean="0">
                <a:latin typeface="Helvetica Light"/>
                <a:cs typeface="Helvetica Light"/>
              </a:rPr>
              <a:t>Hvordan </a:t>
            </a:r>
            <a:r>
              <a:rPr lang="da-DK" sz="3600" dirty="0" smtClean="0">
                <a:latin typeface="Helvetica Light"/>
                <a:cs typeface="Helvetica Light"/>
              </a:rPr>
              <a:t>kan man måle</a:t>
            </a:r>
            <a:r>
              <a:rPr lang="da-DK" sz="3600" dirty="0">
                <a:latin typeface="Helvetica Light"/>
                <a:cs typeface="Helvetica Light"/>
              </a:rPr>
              <a:t> </a:t>
            </a:r>
            <a:r>
              <a:rPr lang="da-DK" sz="3600" dirty="0" smtClean="0">
                <a:latin typeface="Helvetica Light"/>
                <a:cs typeface="Helvetica Light"/>
              </a:rPr>
              <a:t>sundhed?</a:t>
            </a:r>
          </a:p>
          <a:p>
            <a:endParaRPr lang="da-DK" sz="4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0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538</Words>
  <Application>Microsoft Macintosh PowerPoint</Application>
  <PresentationFormat>Skærmshow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SKRIVEFAGET</vt:lpstr>
      <vt:lpstr>Opgaven?</vt:lpstr>
      <vt:lpstr>Fase 1: Idéudvikling</vt:lpstr>
      <vt:lpstr>Fase 1: Trin 1 - Hurtigskrivning</vt:lpstr>
      <vt:lpstr>Opgave: Hurtigskrivning</vt:lpstr>
      <vt:lpstr>Opgave: Hv-spørgsmål</vt:lpstr>
      <vt:lpstr> Spørgsmål 1: </vt:lpstr>
      <vt:lpstr> Spørgsmål 2: </vt:lpstr>
      <vt:lpstr> Spørgsmål 3:  </vt:lpstr>
      <vt:lpstr> Spørgsmål 4:  </vt:lpstr>
      <vt:lpstr> Spørgsmål 5: </vt:lpstr>
      <vt:lpstr> Spørgsmål 6: </vt:lpstr>
      <vt:lpstr> Spørgsmål 7: </vt:lpstr>
      <vt:lpstr> Spørgsmål 8: </vt:lpstr>
      <vt:lpstr>I slipper ikke helt endnu…</vt:lpstr>
      <vt:lpstr>Opgave: Ny viden </vt:lpstr>
      <vt:lpstr>Lektie til næste gang</vt:lpstr>
    </vt:vector>
  </TitlesOfParts>
  <Company>Skanderborg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 skridt på vejen mod ”den gode opgave”</dc:title>
  <dc:creator>Jesper Strøm</dc:creator>
  <cp:lastModifiedBy>Jakob Peter Thomsen</cp:lastModifiedBy>
  <cp:revision>38</cp:revision>
  <dcterms:created xsi:type="dcterms:W3CDTF">2011-03-29T11:47:36Z</dcterms:created>
  <dcterms:modified xsi:type="dcterms:W3CDTF">2015-11-12T22:50:41Z</dcterms:modified>
</cp:coreProperties>
</file>